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7" r:id="rId4"/>
    <p:sldMasterId id="2147483829" r:id="rId5"/>
  </p:sldMasterIdLst>
  <p:notesMasterIdLst>
    <p:notesMasterId r:id="rId39"/>
  </p:notesMasterIdLst>
  <p:handoutMasterIdLst>
    <p:handoutMasterId r:id="rId40"/>
  </p:handoutMasterIdLst>
  <p:sldIdLst>
    <p:sldId id="862" r:id="rId6"/>
    <p:sldId id="856" r:id="rId7"/>
    <p:sldId id="853" r:id="rId8"/>
    <p:sldId id="857" r:id="rId9"/>
    <p:sldId id="854" r:id="rId10"/>
    <p:sldId id="878" r:id="rId11"/>
    <p:sldId id="879" r:id="rId12"/>
    <p:sldId id="858" r:id="rId13"/>
    <p:sldId id="860" r:id="rId14"/>
    <p:sldId id="880" r:id="rId15"/>
    <p:sldId id="881" r:id="rId16"/>
    <p:sldId id="871" r:id="rId17"/>
    <p:sldId id="863" r:id="rId18"/>
    <p:sldId id="864" r:id="rId19"/>
    <p:sldId id="882" r:id="rId20"/>
    <p:sldId id="883" r:id="rId21"/>
    <p:sldId id="884" r:id="rId22"/>
    <p:sldId id="876" r:id="rId23"/>
    <p:sldId id="865" r:id="rId24"/>
    <p:sldId id="872" r:id="rId25"/>
    <p:sldId id="873" r:id="rId26"/>
    <p:sldId id="874" r:id="rId27"/>
    <p:sldId id="885" r:id="rId28"/>
    <p:sldId id="886" r:id="rId29"/>
    <p:sldId id="888" r:id="rId30"/>
    <p:sldId id="889" r:id="rId31"/>
    <p:sldId id="890" r:id="rId32"/>
    <p:sldId id="891" r:id="rId33"/>
    <p:sldId id="892" r:id="rId34"/>
    <p:sldId id="893" r:id="rId35"/>
    <p:sldId id="875" r:id="rId36"/>
    <p:sldId id="877" r:id="rId37"/>
    <p:sldId id="339" r:id="rId3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tterjee, Ilora (Cognizant)" initials="CI(" lastIdx="1" clrIdx="0">
    <p:extLst>
      <p:ext uri="{19B8F6BF-5375-455C-9EA6-DF929625EA0E}">
        <p15:presenceInfo xmlns:p15="http://schemas.microsoft.com/office/powerpoint/2012/main" userId="S-1-5-21-1178368992-402679808-390482200-1271812" providerId="AD"/>
      </p:ext>
    </p:extLst>
  </p:cmAuthor>
  <p:cmAuthor id="2" name="Sahu, Sagnik (Cognizant)" initials="SS(" lastIdx="2" clrIdx="1">
    <p:extLst>
      <p:ext uri="{19B8F6BF-5375-455C-9EA6-DF929625EA0E}">
        <p15:presenceInfo xmlns:p15="http://schemas.microsoft.com/office/powerpoint/2012/main" userId="S-1-5-21-1178368992-402679808-390482200-87423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F1C"/>
    <a:srgbClr val="B0C6FF"/>
    <a:srgbClr val="BDD7EE"/>
    <a:srgbClr val="DAE6FF"/>
    <a:srgbClr val="90B3FF"/>
    <a:srgbClr val="4CB4D1"/>
    <a:srgbClr val="F4633A"/>
    <a:srgbClr val="840B55"/>
    <a:srgbClr val="C800A1"/>
    <a:srgbClr val="3C10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CA94DF-D306-4333-BF95-83350CBDD15A}" v="28" dt="2022-01-27T12:19:31.8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53" autoAdjust="0"/>
    <p:restoredTop sz="90834" autoAdjust="0"/>
  </p:normalViewPr>
  <p:slideViewPr>
    <p:cSldViewPr snapToGrid="0">
      <p:cViewPr varScale="1">
        <p:scale>
          <a:sx n="137" d="100"/>
          <a:sy n="137" d="100"/>
        </p:scale>
        <p:origin x="1056" y="96"/>
      </p:cViewPr>
      <p:guideLst>
        <p:guide orient="horz" pos="1620"/>
        <p:guide pos="2880"/>
      </p:guideLst>
    </p:cSldViewPr>
  </p:slideViewPr>
  <p:notesTextViewPr>
    <p:cViewPr>
      <p:scale>
        <a:sx n="3" d="2"/>
        <a:sy n="3" d="2"/>
      </p:scale>
      <p:origin x="0" y="0"/>
    </p:cViewPr>
  </p:notesTextViewPr>
  <p:sorterViewPr>
    <p:cViewPr>
      <p:scale>
        <a:sx n="100" d="100"/>
        <a:sy n="100" d="100"/>
      </p:scale>
      <p:origin x="0" y="-21365"/>
    </p:cViewPr>
  </p:sorterViewPr>
  <p:notesViewPr>
    <p:cSldViewPr snapToGrid="0">
      <p:cViewPr varScale="1">
        <p:scale>
          <a:sx n="55" d="100"/>
          <a:sy n="55" d="100"/>
        </p:scale>
        <p:origin x="-2904"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65504ED-601C-9F41-A2BB-A84CD9D575D8}" type="datetimeFigureOut">
              <a:rPr lang="en-US" smtClean="0"/>
              <a:pPr/>
              <a:t>3/25/2022</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9185347-B0FD-EF4B-941B-A92CF753AB4E}" type="slidenum">
              <a:rPr lang="en-US" smtClean="0"/>
              <a:pPr/>
              <a:t>‹#›</a:t>
            </a:fld>
            <a:endParaRPr lang="en-US" dirty="0"/>
          </a:p>
        </p:txBody>
      </p:sp>
    </p:spTree>
    <p:extLst>
      <p:ext uri="{BB962C8B-B14F-4D97-AF65-F5344CB8AC3E}">
        <p14:creationId xmlns:p14="http://schemas.microsoft.com/office/powerpoint/2010/main" val="40816834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499A69-9E3B-7C4C-9E3F-523F007A72CB}" type="datetimeFigureOut">
              <a:rPr lang="en-US" smtClean="0"/>
              <a:pPr/>
              <a:t>3/25/2022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2D6E04-3A2F-4B48-A297-666578EDF1B3}" type="slidenum">
              <a:rPr lang="en-US" smtClean="0"/>
              <a:pPr/>
              <a:t>‹#›</a:t>
            </a:fld>
            <a:endParaRPr lang="en-US" dirty="0"/>
          </a:p>
        </p:txBody>
      </p:sp>
    </p:spTree>
    <p:extLst>
      <p:ext uri="{BB962C8B-B14F-4D97-AF65-F5344CB8AC3E}">
        <p14:creationId xmlns:p14="http://schemas.microsoft.com/office/powerpoint/2010/main" val="286991402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800" dirty="0"/>
          </a:p>
        </p:txBody>
      </p:sp>
      <p:sp>
        <p:nvSpPr>
          <p:cNvPr id="4" name="Slide Number Placeholder 3"/>
          <p:cNvSpPr>
            <a:spLocks noGrp="1"/>
          </p:cNvSpPr>
          <p:nvPr>
            <p:ph type="sldNum" sz="quarter" idx="10"/>
          </p:nvPr>
        </p:nvSpPr>
        <p:spPr/>
        <p:txBody>
          <a:bodyPr/>
          <a:lstStyle/>
          <a:p>
            <a:fld id="{B02D6E04-3A2F-4B48-A297-666578EDF1B3}" type="slidenum">
              <a:rPr lang="en-US" smtClean="0"/>
              <a:pPr/>
              <a:t>3</a:t>
            </a:fld>
            <a:endParaRPr lang="en-US" dirty="0"/>
          </a:p>
        </p:txBody>
      </p:sp>
    </p:spTree>
    <p:extLst>
      <p:ext uri="{BB962C8B-B14F-4D97-AF65-F5344CB8AC3E}">
        <p14:creationId xmlns:p14="http://schemas.microsoft.com/office/powerpoint/2010/main" val="2219895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2D6E04-3A2F-4B48-A297-666578EDF1B3}" type="slidenum">
              <a:rPr lang="en-US" smtClean="0"/>
              <a:pPr/>
              <a:t>15</a:t>
            </a:fld>
            <a:endParaRPr lang="en-US" dirty="0"/>
          </a:p>
        </p:txBody>
      </p:sp>
    </p:spTree>
    <p:extLst>
      <p:ext uri="{BB962C8B-B14F-4D97-AF65-F5344CB8AC3E}">
        <p14:creationId xmlns:p14="http://schemas.microsoft.com/office/powerpoint/2010/main" val="3216892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2D6E04-3A2F-4B48-A297-666578EDF1B3}" type="slidenum">
              <a:rPr lang="en-US" smtClean="0"/>
              <a:pPr/>
              <a:t>16</a:t>
            </a:fld>
            <a:endParaRPr lang="en-US" dirty="0"/>
          </a:p>
        </p:txBody>
      </p:sp>
    </p:spTree>
    <p:extLst>
      <p:ext uri="{BB962C8B-B14F-4D97-AF65-F5344CB8AC3E}">
        <p14:creationId xmlns:p14="http://schemas.microsoft.com/office/powerpoint/2010/main" val="1958560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2D6E04-3A2F-4B48-A297-666578EDF1B3}" type="slidenum">
              <a:rPr lang="en-US" smtClean="0"/>
              <a:pPr/>
              <a:t>17</a:t>
            </a:fld>
            <a:endParaRPr lang="en-US" dirty="0"/>
          </a:p>
        </p:txBody>
      </p:sp>
    </p:spTree>
    <p:extLst>
      <p:ext uri="{BB962C8B-B14F-4D97-AF65-F5344CB8AC3E}">
        <p14:creationId xmlns:p14="http://schemas.microsoft.com/office/powerpoint/2010/main" val="1573354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2D6E04-3A2F-4B48-A297-666578EDF1B3}" type="slidenum">
              <a:rPr lang="en-US" smtClean="0"/>
              <a:pPr/>
              <a:t>18</a:t>
            </a:fld>
            <a:endParaRPr lang="en-US" dirty="0"/>
          </a:p>
        </p:txBody>
      </p:sp>
    </p:spTree>
    <p:extLst>
      <p:ext uri="{BB962C8B-B14F-4D97-AF65-F5344CB8AC3E}">
        <p14:creationId xmlns:p14="http://schemas.microsoft.com/office/powerpoint/2010/main" val="3920469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2D6E04-3A2F-4B48-A297-666578EDF1B3}" type="slidenum">
              <a:rPr lang="en-US" smtClean="0"/>
              <a:pPr/>
              <a:t>19</a:t>
            </a:fld>
            <a:endParaRPr lang="en-US" dirty="0"/>
          </a:p>
        </p:txBody>
      </p:sp>
    </p:spTree>
    <p:extLst>
      <p:ext uri="{BB962C8B-B14F-4D97-AF65-F5344CB8AC3E}">
        <p14:creationId xmlns:p14="http://schemas.microsoft.com/office/powerpoint/2010/main" val="3297330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2D6E04-3A2F-4B48-A297-666578EDF1B3}" type="slidenum">
              <a:rPr lang="en-US" smtClean="0"/>
              <a:pPr/>
              <a:t>20</a:t>
            </a:fld>
            <a:endParaRPr lang="en-US" dirty="0"/>
          </a:p>
        </p:txBody>
      </p:sp>
    </p:spTree>
    <p:extLst>
      <p:ext uri="{BB962C8B-B14F-4D97-AF65-F5344CB8AC3E}">
        <p14:creationId xmlns:p14="http://schemas.microsoft.com/office/powerpoint/2010/main" val="31193694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2D6E04-3A2F-4B48-A297-666578EDF1B3}" type="slidenum">
              <a:rPr lang="en-US" smtClean="0"/>
              <a:pPr/>
              <a:t>21</a:t>
            </a:fld>
            <a:endParaRPr lang="en-US" dirty="0"/>
          </a:p>
        </p:txBody>
      </p:sp>
    </p:spTree>
    <p:extLst>
      <p:ext uri="{BB962C8B-B14F-4D97-AF65-F5344CB8AC3E}">
        <p14:creationId xmlns:p14="http://schemas.microsoft.com/office/powerpoint/2010/main" val="16198330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2D6E04-3A2F-4B48-A297-666578EDF1B3}" type="slidenum">
              <a:rPr lang="en-US" smtClean="0"/>
              <a:pPr/>
              <a:t>22</a:t>
            </a:fld>
            <a:endParaRPr lang="en-US" dirty="0"/>
          </a:p>
        </p:txBody>
      </p:sp>
    </p:spTree>
    <p:extLst>
      <p:ext uri="{BB962C8B-B14F-4D97-AF65-F5344CB8AC3E}">
        <p14:creationId xmlns:p14="http://schemas.microsoft.com/office/powerpoint/2010/main" val="34779370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2D6E04-3A2F-4B48-A297-666578EDF1B3}" type="slidenum">
              <a:rPr lang="en-US" smtClean="0"/>
              <a:pPr/>
              <a:t>23</a:t>
            </a:fld>
            <a:endParaRPr lang="en-US" dirty="0"/>
          </a:p>
        </p:txBody>
      </p:sp>
    </p:spTree>
    <p:extLst>
      <p:ext uri="{BB962C8B-B14F-4D97-AF65-F5344CB8AC3E}">
        <p14:creationId xmlns:p14="http://schemas.microsoft.com/office/powerpoint/2010/main" val="31663273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2D6E04-3A2F-4B48-A297-666578EDF1B3}" type="slidenum">
              <a:rPr lang="en-US" smtClean="0"/>
              <a:pPr/>
              <a:t>24</a:t>
            </a:fld>
            <a:endParaRPr lang="en-US" dirty="0"/>
          </a:p>
        </p:txBody>
      </p:sp>
    </p:spTree>
    <p:extLst>
      <p:ext uri="{BB962C8B-B14F-4D97-AF65-F5344CB8AC3E}">
        <p14:creationId xmlns:p14="http://schemas.microsoft.com/office/powerpoint/2010/main" val="1441529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2D6E04-3A2F-4B48-A297-666578EDF1B3}" type="slidenum">
              <a:rPr lang="en-US" smtClean="0"/>
              <a:pPr/>
              <a:t>5</a:t>
            </a:fld>
            <a:endParaRPr lang="en-US" dirty="0"/>
          </a:p>
        </p:txBody>
      </p:sp>
    </p:spTree>
    <p:extLst>
      <p:ext uri="{BB962C8B-B14F-4D97-AF65-F5344CB8AC3E}">
        <p14:creationId xmlns:p14="http://schemas.microsoft.com/office/powerpoint/2010/main" val="39479142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2D6E04-3A2F-4B48-A297-666578EDF1B3}" type="slidenum">
              <a:rPr lang="en-US" smtClean="0"/>
              <a:pPr/>
              <a:t>25</a:t>
            </a:fld>
            <a:endParaRPr lang="en-US" dirty="0"/>
          </a:p>
        </p:txBody>
      </p:sp>
    </p:spTree>
    <p:extLst>
      <p:ext uri="{BB962C8B-B14F-4D97-AF65-F5344CB8AC3E}">
        <p14:creationId xmlns:p14="http://schemas.microsoft.com/office/powerpoint/2010/main" val="35241622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2D6E04-3A2F-4B48-A297-666578EDF1B3}" type="slidenum">
              <a:rPr lang="en-US" smtClean="0"/>
              <a:pPr/>
              <a:t>26</a:t>
            </a:fld>
            <a:endParaRPr lang="en-US" dirty="0"/>
          </a:p>
        </p:txBody>
      </p:sp>
    </p:spTree>
    <p:extLst>
      <p:ext uri="{BB962C8B-B14F-4D97-AF65-F5344CB8AC3E}">
        <p14:creationId xmlns:p14="http://schemas.microsoft.com/office/powerpoint/2010/main" val="1987392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2D6E04-3A2F-4B48-A297-666578EDF1B3}" type="slidenum">
              <a:rPr lang="en-US" smtClean="0"/>
              <a:pPr/>
              <a:t>27</a:t>
            </a:fld>
            <a:endParaRPr lang="en-US" dirty="0"/>
          </a:p>
        </p:txBody>
      </p:sp>
    </p:spTree>
    <p:extLst>
      <p:ext uri="{BB962C8B-B14F-4D97-AF65-F5344CB8AC3E}">
        <p14:creationId xmlns:p14="http://schemas.microsoft.com/office/powerpoint/2010/main" val="23791010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2D6E04-3A2F-4B48-A297-666578EDF1B3}" type="slidenum">
              <a:rPr lang="en-US" smtClean="0"/>
              <a:pPr/>
              <a:t>28</a:t>
            </a:fld>
            <a:endParaRPr lang="en-US" dirty="0"/>
          </a:p>
        </p:txBody>
      </p:sp>
    </p:spTree>
    <p:extLst>
      <p:ext uri="{BB962C8B-B14F-4D97-AF65-F5344CB8AC3E}">
        <p14:creationId xmlns:p14="http://schemas.microsoft.com/office/powerpoint/2010/main" val="7165307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2D6E04-3A2F-4B48-A297-666578EDF1B3}" type="slidenum">
              <a:rPr lang="en-US" smtClean="0"/>
              <a:pPr/>
              <a:t>29</a:t>
            </a:fld>
            <a:endParaRPr lang="en-US" dirty="0"/>
          </a:p>
        </p:txBody>
      </p:sp>
    </p:spTree>
    <p:extLst>
      <p:ext uri="{BB962C8B-B14F-4D97-AF65-F5344CB8AC3E}">
        <p14:creationId xmlns:p14="http://schemas.microsoft.com/office/powerpoint/2010/main" val="40219969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2D6E04-3A2F-4B48-A297-666578EDF1B3}" type="slidenum">
              <a:rPr lang="en-US" smtClean="0"/>
              <a:pPr/>
              <a:t>30</a:t>
            </a:fld>
            <a:endParaRPr lang="en-US" dirty="0"/>
          </a:p>
        </p:txBody>
      </p:sp>
    </p:spTree>
    <p:extLst>
      <p:ext uri="{BB962C8B-B14F-4D97-AF65-F5344CB8AC3E}">
        <p14:creationId xmlns:p14="http://schemas.microsoft.com/office/powerpoint/2010/main" val="11893959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2D6E04-3A2F-4B48-A297-666578EDF1B3}" type="slidenum">
              <a:rPr lang="en-US" smtClean="0"/>
              <a:pPr/>
              <a:t>31</a:t>
            </a:fld>
            <a:endParaRPr lang="en-US" dirty="0"/>
          </a:p>
        </p:txBody>
      </p:sp>
    </p:spTree>
    <p:extLst>
      <p:ext uri="{BB962C8B-B14F-4D97-AF65-F5344CB8AC3E}">
        <p14:creationId xmlns:p14="http://schemas.microsoft.com/office/powerpoint/2010/main" val="26261327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2D6E04-3A2F-4B48-A297-666578EDF1B3}" type="slidenum">
              <a:rPr lang="en-US" smtClean="0"/>
              <a:pPr/>
              <a:t>32</a:t>
            </a:fld>
            <a:endParaRPr lang="en-US" dirty="0"/>
          </a:p>
        </p:txBody>
      </p:sp>
    </p:spTree>
    <p:extLst>
      <p:ext uri="{BB962C8B-B14F-4D97-AF65-F5344CB8AC3E}">
        <p14:creationId xmlns:p14="http://schemas.microsoft.com/office/powerpoint/2010/main" val="1480142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2D6E04-3A2F-4B48-A297-666578EDF1B3}" type="slidenum">
              <a:rPr lang="en-US" smtClean="0"/>
              <a:pPr/>
              <a:t>6</a:t>
            </a:fld>
            <a:endParaRPr lang="en-US" dirty="0"/>
          </a:p>
        </p:txBody>
      </p:sp>
    </p:spTree>
    <p:extLst>
      <p:ext uri="{BB962C8B-B14F-4D97-AF65-F5344CB8AC3E}">
        <p14:creationId xmlns:p14="http://schemas.microsoft.com/office/powerpoint/2010/main" val="448487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2D6E04-3A2F-4B48-A297-666578EDF1B3}" type="slidenum">
              <a:rPr lang="en-US" smtClean="0"/>
              <a:pPr/>
              <a:t>7</a:t>
            </a:fld>
            <a:endParaRPr lang="en-US" dirty="0"/>
          </a:p>
        </p:txBody>
      </p:sp>
    </p:spTree>
    <p:extLst>
      <p:ext uri="{BB962C8B-B14F-4D97-AF65-F5344CB8AC3E}">
        <p14:creationId xmlns:p14="http://schemas.microsoft.com/office/powerpoint/2010/main" val="35710915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2D6E04-3A2F-4B48-A297-666578EDF1B3}" type="slidenum">
              <a:rPr lang="en-US" smtClean="0"/>
              <a:pPr/>
              <a:t>9</a:t>
            </a:fld>
            <a:endParaRPr lang="en-US" dirty="0"/>
          </a:p>
        </p:txBody>
      </p:sp>
    </p:spTree>
    <p:extLst>
      <p:ext uri="{BB962C8B-B14F-4D97-AF65-F5344CB8AC3E}">
        <p14:creationId xmlns:p14="http://schemas.microsoft.com/office/powerpoint/2010/main" val="2384168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2D6E04-3A2F-4B48-A297-666578EDF1B3}" type="slidenum">
              <a:rPr lang="en-US" smtClean="0"/>
              <a:pPr/>
              <a:t>10</a:t>
            </a:fld>
            <a:endParaRPr lang="en-US" dirty="0"/>
          </a:p>
        </p:txBody>
      </p:sp>
    </p:spTree>
    <p:extLst>
      <p:ext uri="{BB962C8B-B14F-4D97-AF65-F5344CB8AC3E}">
        <p14:creationId xmlns:p14="http://schemas.microsoft.com/office/powerpoint/2010/main" val="2639948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2D6E04-3A2F-4B48-A297-666578EDF1B3}" type="slidenum">
              <a:rPr lang="en-US" smtClean="0"/>
              <a:pPr/>
              <a:t>11</a:t>
            </a:fld>
            <a:endParaRPr lang="en-US" dirty="0"/>
          </a:p>
        </p:txBody>
      </p:sp>
    </p:spTree>
    <p:extLst>
      <p:ext uri="{BB962C8B-B14F-4D97-AF65-F5344CB8AC3E}">
        <p14:creationId xmlns:p14="http://schemas.microsoft.com/office/powerpoint/2010/main" val="2520763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2D6E04-3A2F-4B48-A297-666578EDF1B3}" type="slidenum">
              <a:rPr lang="en-US" smtClean="0"/>
              <a:pPr/>
              <a:t>13</a:t>
            </a:fld>
            <a:endParaRPr lang="en-US" dirty="0"/>
          </a:p>
        </p:txBody>
      </p:sp>
    </p:spTree>
    <p:extLst>
      <p:ext uri="{BB962C8B-B14F-4D97-AF65-F5344CB8AC3E}">
        <p14:creationId xmlns:p14="http://schemas.microsoft.com/office/powerpoint/2010/main" val="34010822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2D6E04-3A2F-4B48-A297-666578EDF1B3}" type="slidenum">
              <a:rPr lang="en-US" smtClean="0"/>
              <a:pPr/>
              <a:t>14</a:t>
            </a:fld>
            <a:endParaRPr lang="en-US" dirty="0"/>
          </a:p>
        </p:txBody>
      </p:sp>
    </p:spTree>
    <p:extLst>
      <p:ext uri="{BB962C8B-B14F-4D97-AF65-F5344CB8AC3E}">
        <p14:creationId xmlns:p14="http://schemas.microsoft.com/office/powerpoint/2010/main" val="30906948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White Cover Slide, Graph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BA977D-F01B-45A3-A788-241A0D7E09A5}"/>
              </a:ext>
            </a:extLst>
          </p:cNvPr>
          <p:cNvPicPr>
            <a:picLocks noChangeAspect="1"/>
          </p:cNvPicPr>
          <p:nvPr userDrawn="1"/>
        </p:nvPicPr>
        <p:blipFill>
          <a:blip r:embed="rId2"/>
          <a:stretch>
            <a:fillRect/>
          </a:stretch>
        </p:blipFill>
        <p:spPr>
          <a:xfrm>
            <a:off x="0" y="4451987"/>
            <a:ext cx="9144000" cy="691515"/>
          </a:xfrm>
          <a:prstGeom prst="rect">
            <a:avLst/>
          </a:prstGeom>
        </p:spPr>
      </p:pic>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black">
          <a:xfrm>
            <a:off x="457200" y="1691640"/>
            <a:ext cx="5029200" cy="1052596"/>
          </a:xfrm>
        </p:spPr>
        <p:txBody>
          <a:bodyPr anchor="b">
            <a:spAutoFit/>
          </a:bodyPr>
          <a:lstStyle>
            <a:lvl1pPr algn="l">
              <a:defRPr sz="3800">
                <a:solidFill>
                  <a:schemeClr val="tx1"/>
                </a:solidFill>
              </a:defRPr>
            </a:lvl1pPr>
          </a:lstStyle>
          <a:p>
            <a:pPr lvl="0"/>
            <a:r>
              <a:rPr lang="en-US" dirty="0"/>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black">
          <a:xfrm>
            <a:off x="457200" y="3118106"/>
            <a:ext cx="5029200" cy="538609"/>
          </a:xfrm>
        </p:spPr>
        <p:txBody>
          <a:bodyPr>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tx1"/>
                </a:solidFill>
              </a:defRPr>
            </a:lvl1pPr>
            <a:lvl2pPr marL="0" indent="0" algn="l">
              <a:buClrTx/>
              <a:buFont typeface="Arial" panose="020B0604020202020204" pitchFamily="34" charset="0"/>
              <a:buNone/>
              <a:tabLst/>
              <a:defRPr sz="1200">
                <a:solidFill>
                  <a:schemeClr val="tx1"/>
                </a:solidFill>
              </a:defRPr>
            </a:lvl2pPr>
            <a:lvl3pPr marL="228600" indent="-228600" algn="l">
              <a:spcBef>
                <a:spcPts val="600"/>
              </a:spcBef>
              <a:buClrTx/>
              <a:buSzPct val="125000"/>
              <a:buFont typeface="Arial" panose="020B0604020202020204" pitchFamily="34" charset="0"/>
              <a:buChar char="•"/>
              <a:defRPr sz="1200">
                <a:solidFill>
                  <a:schemeClr val="tx1"/>
                </a:solidFill>
              </a:defRPr>
            </a:lvl3pPr>
            <a:lvl4pPr marL="228600" indent="-228600" algn="l">
              <a:spcBef>
                <a:spcPts val="600"/>
              </a:spcBef>
              <a:buClrTx/>
              <a:buSzPct val="125000"/>
              <a:buFont typeface="Arial" panose="020B0604020202020204" pitchFamily="34" charset="0"/>
              <a:buChar char="•"/>
              <a:defRPr sz="1200">
                <a:solidFill>
                  <a:schemeClr val="tx1"/>
                </a:solidFill>
              </a:defRPr>
            </a:lvl4pPr>
            <a:lvl5pPr marL="228600" indent="-228600" algn="l">
              <a:spcBef>
                <a:spcPts val="600"/>
              </a:spcBef>
              <a:buClrTx/>
              <a:buSzPct val="125000"/>
              <a:buFont typeface="Arial" panose="020B0604020202020204" pitchFamily="34" charset="0"/>
              <a:buChar char="•"/>
              <a:defRPr sz="1200">
                <a:solidFill>
                  <a:schemeClr val="tx1"/>
                </a:solidFill>
              </a:defRPr>
            </a:lvl5pPr>
            <a:lvl6pPr marL="228600" indent="-228600" algn="l">
              <a:spcBef>
                <a:spcPts val="600"/>
              </a:spcBef>
              <a:buClrTx/>
              <a:buSzPct val="125000"/>
              <a:buFont typeface="Arial" panose="020B0604020202020204" pitchFamily="34" charset="0"/>
              <a:buChar char="•"/>
              <a:defRPr sz="1200">
                <a:solidFill>
                  <a:schemeClr val="tx1"/>
                </a:solidFill>
              </a:defRPr>
            </a:lvl6pPr>
            <a:lvl7pPr marL="228600" indent="-228600" algn="l">
              <a:spcBef>
                <a:spcPts val="600"/>
              </a:spcBef>
              <a:buClrTx/>
              <a:buSzPct val="125000"/>
              <a:buFont typeface="Arial" panose="020B0604020202020204" pitchFamily="34" charset="0"/>
              <a:buChar char="•"/>
              <a:defRPr sz="1200">
                <a:solidFill>
                  <a:schemeClr val="tx1"/>
                </a:solidFill>
              </a:defRPr>
            </a:lvl7pPr>
            <a:lvl8pPr marL="228600" indent="-228600" algn="l">
              <a:spcBef>
                <a:spcPts val="600"/>
              </a:spcBef>
              <a:buClrTx/>
              <a:buSzPct val="125000"/>
              <a:buFont typeface="Arial" panose="020B0604020202020204" pitchFamily="34" charset="0"/>
              <a:buChar char="•"/>
              <a:defRPr sz="1200">
                <a:solidFill>
                  <a:schemeClr val="tx1"/>
                </a:solidFill>
              </a:defRPr>
            </a:lvl8pPr>
            <a:lvl9pPr marL="228600" indent="-228600" algn="l">
              <a:spcBef>
                <a:spcPts val="600"/>
              </a:spcBef>
              <a:buClrTx/>
              <a:buSzPct val="125000"/>
              <a:buFont typeface="Arial" panose="020B0604020202020204" pitchFamily="34" charset="0"/>
              <a:buChar char="•"/>
              <a:defRPr sz="1200">
                <a:solidFill>
                  <a:schemeClr val="tx1"/>
                </a:solidFill>
              </a:defRPr>
            </a:lvl9pPr>
          </a:lstStyle>
          <a:p>
            <a:pPr lvl="0"/>
            <a:r>
              <a:rPr lang="en-US" dirty="0"/>
              <a:t>Speaker’s Full Name</a:t>
            </a:r>
          </a:p>
          <a:p>
            <a:pPr lvl="1"/>
            <a:r>
              <a:rPr lang="en-US" dirty="0"/>
              <a:t>Speaker’s title</a:t>
            </a:r>
          </a:p>
        </p:txBody>
      </p:sp>
      <p:cxnSp>
        <p:nvCxnSpPr>
          <p:cNvPr id="8" name="Straight Connector 7">
            <a:extLst>
              <a:ext uri="{FF2B5EF4-FFF2-40B4-BE49-F238E27FC236}">
                <a16:creationId xmlns:a16="http://schemas.microsoft.com/office/drawing/2014/main" id="{B2D38650-2189-4A4F-AD30-9C41C4094C5F}"/>
              </a:ext>
            </a:extLst>
          </p:cNvPr>
          <p:cNvCxnSpPr>
            <a:cxnSpLocks/>
          </p:cNvCxnSpPr>
          <p:nvPr userDrawn="1"/>
        </p:nvCxnSpPr>
        <p:spPr bwMode="black">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856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5A910C1-D6BD-4AD6-AE75-90370B74D036}" type="datetime1">
              <a:rPr lang="en-US" smtClean="0"/>
              <a:t>3/25/2022</a:t>
            </a:fld>
            <a:endParaRPr lang="en-US" dirty="0"/>
          </a:p>
        </p:txBody>
      </p:sp>
      <p:sp>
        <p:nvSpPr>
          <p:cNvPr id="5" name="Slide Number Placeholder 4"/>
          <p:cNvSpPr>
            <a:spLocks noGrp="1"/>
          </p:cNvSpPr>
          <p:nvPr>
            <p:ph type="sldNum" sz="quarter" idx="12"/>
          </p:nvPr>
        </p:nvSpPr>
        <p:spPr/>
        <p:txBody>
          <a:bodyPr/>
          <a:lstStyle/>
          <a:p>
            <a:fld id="{2EFEF571-C9B4-4D92-A7F7-315B894862A8}" type="slidenum">
              <a:rPr lang="en-US" smtClean="0"/>
              <a:pPr/>
              <a:t>‹#›</a:t>
            </a:fld>
            <a:endParaRPr lang="en-US" dirty="0"/>
          </a:p>
        </p:txBody>
      </p:sp>
    </p:spTree>
    <p:extLst>
      <p:ext uri="{BB962C8B-B14F-4D97-AF65-F5344CB8AC3E}">
        <p14:creationId xmlns:p14="http://schemas.microsoft.com/office/powerpoint/2010/main" val="541724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467" y="0"/>
            <a:ext cx="9141533" cy="5142112"/>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5A910C1-D6BD-4AD6-AE75-90370B74D036}" type="datetime1">
              <a:rPr lang="en-US" smtClean="0"/>
              <a:t>3/25/2022</a:t>
            </a:fld>
            <a:endParaRPr lang="en-US" dirty="0"/>
          </a:p>
        </p:txBody>
      </p:sp>
      <p:sp>
        <p:nvSpPr>
          <p:cNvPr id="5" name="Slide Number Placeholder 4"/>
          <p:cNvSpPr>
            <a:spLocks noGrp="1"/>
          </p:cNvSpPr>
          <p:nvPr>
            <p:ph type="sldNum" sz="quarter" idx="12"/>
          </p:nvPr>
        </p:nvSpPr>
        <p:spPr/>
        <p:txBody>
          <a:bodyPr/>
          <a:lstStyle/>
          <a:p>
            <a:fld id="{2EFEF571-C9B4-4D92-A7F7-315B894862A8}" type="slidenum">
              <a:rPr lang="en-US" smtClean="0"/>
              <a:pPr/>
              <a:t>‹#›</a:t>
            </a:fld>
            <a:endParaRPr lang="en-US" dirty="0"/>
          </a:p>
        </p:txBody>
      </p:sp>
    </p:spTree>
    <p:extLst>
      <p:ext uri="{BB962C8B-B14F-4D97-AF65-F5344CB8AC3E}">
        <p14:creationId xmlns:p14="http://schemas.microsoft.com/office/powerpoint/2010/main" val="40271679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5A910C1-D6BD-4AD6-AE75-90370B74D036}" type="datetime1">
              <a:rPr lang="en-US" smtClean="0"/>
              <a:t>3/25/2022</a:t>
            </a:fld>
            <a:endParaRPr lang="en-US" dirty="0"/>
          </a:p>
        </p:txBody>
      </p:sp>
      <p:sp>
        <p:nvSpPr>
          <p:cNvPr id="5" name="Slide Number Placeholder 4"/>
          <p:cNvSpPr>
            <a:spLocks noGrp="1"/>
          </p:cNvSpPr>
          <p:nvPr>
            <p:ph type="sldNum" sz="quarter" idx="12"/>
          </p:nvPr>
        </p:nvSpPr>
        <p:spPr/>
        <p:txBody>
          <a:bodyPr/>
          <a:lstStyle/>
          <a:p>
            <a:fld id="{2EFEF571-C9B4-4D92-A7F7-315B894862A8}" type="slidenum">
              <a:rPr lang="en-US" smtClean="0"/>
              <a:pPr/>
              <a:t>‹#›</a:t>
            </a:fld>
            <a:endParaRPr lang="en-US" dirty="0"/>
          </a:p>
        </p:txBody>
      </p:sp>
    </p:spTree>
    <p:extLst>
      <p:ext uri="{BB962C8B-B14F-4D97-AF65-F5344CB8AC3E}">
        <p14:creationId xmlns:p14="http://schemas.microsoft.com/office/powerpoint/2010/main" val="34155429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ue Divider / Quot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a:xfrm>
            <a:off x="310896" y="4800600"/>
            <a:ext cx="228600" cy="155448"/>
          </a:xfrm>
        </p:spPr>
        <p:txBody>
          <a:bodyPr/>
          <a:lstStyle>
            <a:lvl1pPr>
              <a:defRPr>
                <a:solidFill>
                  <a:schemeClr val="bg1"/>
                </a:solidFill>
              </a:defRPr>
            </a:lvl1pPr>
          </a:lstStyle>
          <a:p>
            <a:fld id="{2EFEF571-C9B4-4D92-A7F7-315B894862A8}" type="slidenum">
              <a:rPr lang="en-US" smtClean="0"/>
              <a:pPr/>
              <a:t>‹#›</a:t>
            </a:fld>
            <a:endParaRPr lang="en-US" dirty="0"/>
          </a:p>
        </p:txBody>
      </p:sp>
      <p:pic>
        <p:nvPicPr>
          <p:cNvPr id="16" name="Picture 15" descr="foundry white lines.png"/>
          <p:cNvPicPr>
            <a:picLocks noChangeAspect="1"/>
          </p:cNvPicPr>
          <p:nvPr userDrawn="1"/>
        </p:nvPicPr>
        <p:blipFill rotWithShape="1">
          <a:blip r:embed="rId3" cstate="screen">
            <a:alphaModFix amt="16000"/>
            <a:extLst>
              <a:ext uri="{28A0092B-C50C-407E-A947-70E740481C1C}">
                <a14:useLocalDpi xmlns:a14="http://schemas.microsoft.com/office/drawing/2010/main"/>
              </a:ext>
            </a:extLst>
          </a:blip>
          <a:srcRect/>
          <a:stretch/>
        </p:blipFill>
        <p:spPr>
          <a:xfrm>
            <a:off x="0" y="-1"/>
            <a:ext cx="5153269" cy="5143501"/>
          </a:xfrm>
          <a:prstGeom prst="rect">
            <a:avLst/>
          </a:prstGeom>
        </p:spPr>
      </p:pic>
      <p:grpSp>
        <p:nvGrpSpPr>
          <p:cNvPr id="6" name="Group 5"/>
          <p:cNvGrpSpPr>
            <a:grpSpLocks noChangeAspect="1"/>
          </p:cNvGrpSpPr>
          <p:nvPr userDrawn="1"/>
        </p:nvGrpSpPr>
        <p:grpSpPr>
          <a:xfrm>
            <a:off x="-1" y="-1"/>
            <a:ext cx="6943061" cy="5157308"/>
            <a:chOff x="-1" y="-1"/>
            <a:chExt cx="7568260" cy="6847369"/>
          </a:xfrm>
        </p:grpSpPr>
        <p:sp>
          <p:nvSpPr>
            <p:cNvPr id="25" name="Freeform 24"/>
            <p:cNvSpPr/>
            <p:nvPr userDrawn="1"/>
          </p:nvSpPr>
          <p:spPr>
            <a:xfrm flipH="1">
              <a:off x="-1" y="-1"/>
              <a:ext cx="6703474" cy="6843297"/>
            </a:xfrm>
            <a:custGeom>
              <a:avLst/>
              <a:gdLst>
                <a:gd name="connsiteX0" fmla="*/ 3619500 w 7829550"/>
                <a:gd name="connsiteY0" fmla="*/ 0 h 8286750"/>
                <a:gd name="connsiteX1" fmla="*/ 7829550 w 7829550"/>
                <a:gd name="connsiteY1" fmla="*/ 0 h 8286750"/>
                <a:gd name="connsiteX2" fmla="*/ 7829550 w 7829550"/>
                <a:gd name="connsiteY2" fmla="*/ 8286750 h 8286750"/>
                <a:gd name="connsiteX3" fmla="*/ 0 w 7829550"/>
                <a:gd name="connsiteY3" fmla="*/ 8286750 h 8286750"/>
                <a:gd name="connsiteX4" fmla="*/ 3619500 w 7829550"/>
                <a:gd name="connsiteY4" fmla="*/ 0 h 828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9550" h="8286750">
                  <a:moveTo>
                    <a:pt x="3619500" y="0"/>
                  </a:moveTo>
                  <a:lnTo>
                    <a:pt x="7829550" y="0"/>
                  </a:lnTo>
                  <a:lnTo>
                    <a:pt x="7829550" y="8286750"/>
                  </a:lnTo>
                  <a:lnTo>
                    <a:pt x="0" y="8286750"/>
                  </a:lnTo>
                  <a:lnTo>
                    <a:pt x="3619500" y="0"/>
                  </a:lnTo>
                  <a:close/>
                </a:path>
              </a:pathLst>
            </a:custGeom>
            <a:solidFill>
              <a:srgbClr val="002060">
                <a:alpha val="80000"/>
              </a:srgbClr>
            </a:solidFill>
            <a:ln w="12700" cap="flat" cmpd="sng" algn="ctr">
              <a:noFill/>
              <a:prstDash val="solid"/>
              <a:miter lim="800000"/>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nvGrpSpPr>
            <p:cNvPr id="26" name="Group 25"/>
            <p:cNvGrpSpPr/>
            <p:nvPr userDrawn="1"/>
          </p:nvGrpSpPr>
          <p:grpSpPr>
            <a:xfrm flipH="1">
              <a:off x="5851647" y="5156792"/>
              <a:ext cx="1716612" cy="1690576"/>
              <a:chOff x="6444343" y="6429829"/>
              <a:chExt cx="2061028" cy="1872342"/>
            </a:xfrm>
            <a:solidFill>
              <a:srgbClr val="0070C0"/>
            </a:solidFill>
          </p:grpSpPr>
          <p:sp>
            <p:nvSpPr>
              <p:cNvPr id="27" name="Freeform 26"/>
              <p:cNvSpPr/>
              <p:nvPr userDrawn="1"/>
            </p:nvSpPr>
            <p:spPr>
              <a:xfrm>
                <a:off x="6444343" y="6429829"/>
                <a:ext cx="1959428" cy="1872342"/>
              </a:xfrm>
              <a:custGeom>
                <a:avLst/>
                <a:gdLst>
                  <a:gd name="connsiteX0" fmla="*/ 899886 w 1959428"/>
                  <a:gd name="connsiteY0" fmla="*/ 0 h 1872342"/>
                  <a:gd name="connsiteX1" fmla="*/ 1959428 w 1959428"/>
                  <a:gd name="connsiteY1" fmla="*/ 0 h 1872342"/>
                  <a:gd name="connsiteX2" fmla="*/ 1088571 w 1959428"/>
                  <a:gd name="connsiteY2" fmla="*/ 1872342 h 1872342"/>
                  <a:gd name="connsiteX3" fmla="*/ 0 w 1959428"/>
                  <a:gd name="connsiteY3" fmla="*/ 1872342 h 1872342"/>
                  <a:gd name="connsiteX4" fmla="*/ 899886 w 1959428"/>
                  <a:gd name="connsiteY4" fmla="*/ 0 h 1872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9428" h="1872342">
                    <a:moveTo>
                      <a:pt x="899886" y="0"/>
                    </a:moveTo>
                    <a:lnTo>
                      <a:pt x="1959428" y="0"/>
                    </a:lnTo>
                    <a:lnTo>
                      <a:pt x="1088571" y="1872342"/>
                    </a:lnTo>
                    <a:lnTo>
                      <a:pt x="0" y="1872342"/>
                    </a:lnTo>
                    <a:lnTo>
                      <a:pt x="899886" y="0"/>
                    </a:lnTo>
                    <a:close/>
                  </a:path>
                </a:pathLst>
              </a:custGeom>
              <a:grpFill/>
              <a:ln w="12700" cap="flat" cmpd="sng" algn="ctr">
                <a:noFill/>
                <a:prstDash val="solid"/>
                <a:miter lim="800000"/>
              </a:ln>
              <a:effectLst/>
            </p:spPr>
            <p:txBody>
              <a:bodyPr lIns="146304" tIns="73152" rIns="146304" bIns="73152" spcCol="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8" name="Freeform 27"/>
              <p:cNvSpPr/>
              <p:nvPr userDrawn="1"/>
            </p:nvSpPr>
            <p:spPr>
              <a:xfrm>
                <a:off x="7416800" y="6836228"/>
                <a:ext cx="1088571" cy="1465943"/>
              </a:xfrm>
              <a:custGeom>
                <a:avLst/>
                <a:gdLst>
                  <a:gd name="connsiteX0" fmla="*/ 682171 w 1088571"/>
                  <a:gd name="connsiteY0" fmla="*/ 0 h 1465943"/>
                  <a:gd name="connsiteX1" fmla="*/ 1088571 w 1088571"/>
                  <a:gd name="connsiteY1" fmla="*/ 0 h 1465943"/>
                  <a:gd name="connsiteX2" fmla="*/ 391886 w 1088571"/>
                  <a:gd name="connsiteY2" fmla="*/ 1465943 h 1465943"/>
                  <a:gd name="connsiteX3" fmla="*/ 0 w 1088571"/>
                  <a:gd name="connsiteY3" fmla="*/ 1465943 h 1465943"/>
                  <a:gd name="connsiteX4" fmla="*/ 682171 w 1088571"/>
                  <a:gd name="connsiteY4" fmla="*/ 0 h 146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571" h="1465943">
                    <a:moveTo>
                      <a:pt x="682171" y="0"/>
                    </a:moveTo>
                    <a:lnTo>
                      <a:pt x="1088571" y="0"/>
                    </a:lnTo>
                    <a:lnTo>
                      <a:pt x="391886" y="1465943"/>
                    </a:lnTo>
                    <a:lnTo>
                      <a:pt x="0" y="1465943"/>
                    </a:lnTo>
                    <a:lnTo>
                      <a:pt x="682171" y="0"/>
                    </a:lnTo>
                    <a:close/>
                  </a:path>
                </a:pathLst>
              </a:custGeom>
              <a:solidFill>
                <a:sysClr val="windowText" lastClr="000000"/>
              </a:solidFill>
              <a:ln w="12700" cap="flat" cmpd="sng" algn="ctr">
                <a:noFill/>
                <a:prstDash val="solid"/>
                <a:miter lim="800000"/>
              </a:ln>
              <a:effectLst/>
            </p:spPr>
            <p:txBody>
              <a:bodyPr lIns="146304" tIns="73152" rIns="146304" bIns="73152" spcCol="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pSp>
      <p:sp>
        <p:nvSpPr>
          <p:cNvPr id="14" name="Rectangle 13"/>
          <p:cNvSpPr/>
          <p:nvPr userDrawn="1"/>
        </p:nvSpPr>
        <p:spPr>
          <a:xfrm>
            <a:off x="0" y="13808"/>
            <a:ext cx="9144000" cy="5143499"/>
          </a:xfrm>
          <a:prstGeom prst="rect">
            <a:avLst/>
          </a:prstGeom>
          <a:solidFill>
            <a:sysClr val="windowText" lastClr="000000">
              <a:alpha val="31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9" name="Text Placeholder 5">
            <a:extLst>
              <a:ext uri="{FF2B5EF4-FFF2-40B4-BE49-F238E27FC236}">
                <a16:creationId xmlns:a16="http://schemas.microsoft.com/office/drawing/2014/main" id="{B47FCECF-73EE-4938-97F6-6222F9DD4575}"/>
              </a:ext>
            </a:extLst>
          </p:cNvPr>
          <p:cNvSpPr>
            <a:spLocks noGrp="1"/>
          </p:cNvSpPr>
          <p:nvPr>
            <p:ph type="body" sz="quarter" idx="13" hasCustomPrompt="1"/>
          </p:nvPr>
        </p:nvSpPr>
        <p:spPr>
          <a:xfrm>
            <a:off x="310896" y="2201384"/>
            <a:ext cx="4133513" cy="768346"/>
          </a:xfrm>
        </p:spPr>
        <p:txBody>
          <a:bodyPr anchor="ctr" anchorCtr="0">
            <a:noAutofit/>
          </a:bodyPr>
          <a:lstStyle>
            <a:lvl1pPr>
              <a:defRPr sz="4000">
                <a:solidFill>
                  <a:schemeClr val="bg1"/>
                </a:solidFill>
              </a:defRPr>
            </a:lvl1pPr>
            <a:lvl2pPr marL="231775" indent="-231775">
              <a:buNone/>
              <a:defRPr sz="2800">
                <a:solidFill>
                  <a:schemeClr val="bg1"/>
                </a:solidFill>
              </a:defRPr>
            </a:lvl2pPr>
            <a:lvl3pPr marL="228600" indent="-228600">
              <a:buClrTx/>
              <a:buSzPct val="125000"/>
              <a:buFont typeface="Arial" panose="020B0604020202020204" pitchFamily="34" charset="0"/>
              <a:buChar char="•"/>
              <a:defRPr>
                <a:solidFill>
                  <a:schemeClr val="bg1"/>
                </a:solidFill>
              </a:defRPr>
            </a:lvl3pPr>
            <a:lvl4pPr marL="0" indent="0">
              <a:buClrTx/>
              <a:buFont typeface="Arial" panose="020B0604020202020204" pitchFamily="34" charset="0"/>
              <a:buNone/>
              <a:defRPr sz="1200" i="1">
                <a:solidFill>
                  <a:schemeClr val="bg1"/>
                </a:solidFill>
                <a:latin typeface="+mn-lt"/>
              </a:defRPr>
            </a:lvl4pPr>
            <a:lvl5pPr marL="0" indent="0">
              <a:buClrTx/>
              <a:buFont typeface="Arial" panose="020B0604020202020204" pitchFamily="34" charset="0"/>
              <a:buNone/>
              <a:defRPr sz="1200" i="1">
                <a:solidFill>
                  <a:schemeClr val="bg1"/>
                </a:solidFill>
                <a:latin typeface="+mn-lt"/>
              </a:defRPr>
            </a:lvl5pPr>
            <a:lvl6pPr marL="0" indent="0">
              <a:buClrTx/>
              <a:buFont typeface="Arial" panose="020B0604020202020204" pitchFamily="34" charset="0"/>
              <a:buNone/>
              <a:defRPr sz="1200" i="1">
                <a:solidFill>
                  <a:schemeClr val="bg1"/>
                </a:solidFill>
                <a:latin typeface="+mn-lt"/>
              </a:defRPr>
            </a:lvl6pPr>
            <a:lvl7pPr marL="0" indent="0">
              <a:buClrTx/>
              <a:buFont typeface="Arial" panose="020B0604020202020204" pitchFamily="34" charset="0"/>
              <a:buNone/>
              <a:defRPr sz="1200" i="1">
                <a:solidFill>
                  <a:schemeClr val="bg1"/>
                </a:solidFill>
                <a:latin typeface="+mn-lt"/>
              </a:defRPr>
            </a:lvl7pPr>
            <a:lvl8pPr marL="0" indent="0">
              <a:buClrTx/>
              <a:buFont typeface="Arial" panose="020B0604020202020204" pitchFamily="34" charset="0"/>
              <a:buNone/>
              <a:defRPr sz="1200" i="1">
                <a:solidFill>
                  <a:schemeClr val="bg1"/>
                </a:solidFill>
                <a:latin typeface="+mn-lt"/>
              </a:defRPr>
            </a:lvl8pPr>
            <a:lvl9pPr marL="0" indent="0">
              <a:buClrTx/>
              <a:buFont typeface="Arial" panose="020B0604020202020204" pitchFamily="34" charset="0"/>
              <a:buNone/>
              <a:defRPr sz="1200" i="1">
                <a:solidFill>
                  <a:schemeClr val="bg1"/>
                </a:solidFill>
              </a:defRPr>
            </a:lvl9pPr>
          </a:lstStyle>
          <a:p>
            <a:pPr lvl="0"/>
            <a:r>
              <a:rPr lang="en-US" dirty="0"/>
              <a:t>Sub Heading</a:t>
            </a:r>
          </a:p>
        </p:txBody>
      </p:sp>
    </p:spTree>
    <p:extLst>
      <p:ext uri="{BB962C8B-B14F-4D97-AF65-F5344CB8AC3E}">
        <p14:creationId xmlns:p14="http://schemas.microsoft.com/office/powerpoint/2010/main" val="21968642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Blue Divider / Quot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a:xfrm>
            <a:off x="310896" y="4800600"/>
            <a:ext cx="228600" cy="155448"/>
          </a:xfrm>
        </p:spPr>
        <p:txBody>
          <a:bodyPr/>
          <a:lstStyle>
            <a:lvl1pPr>
              <a:defRPr>
                <a:solidFill>
                  <a:schemeClr val="bg1"/>
                </a:solidFill>
              </a:defRPr>
            </a:lvl1pPr>
          </a:lstStyle>
          <a:p>
            <a:fld id="{2EFEF571-C9B4-4D92-A7F7-315B894862A8}" type="slidenum">
              <a:rPr lang="en-US" smtClean="0"/>
              <a:pPr/>
              <a:t>‹#›</a:t>
            </a:fld>
            <a:endParaRPr lang="en-US" dirty="0"/>
          </a:p>
        </p:txBody>
      </p:sp>
      <p:pic>
        <p:nvPicPr>
          <p:cNvPr id="16" name="Picture 15" descr="foundry white lines.png"/>
          <p:cNvPicPr>
            <a:picLocks noChangeAspect="1"/>
          </p:cNvPicPr>
          <p:nvPr userDrawn="1"/>
        </p:nvPicPr>
        <p:blipFill rotWithShape="1">
          <a:blip r:embed="rId3" cstate="screen">
            <a:alphaModFix amt="16000"/>
            <a:extLst>
              <a:ext uri="{28A0092B-C50C-407E-A947-70E740481C1C}">
                <a14:useLocalDpi xmlns:a14="http://schemas.microsoft.com/office/drawing/2010/main"/>
              </a:ext>
            </a:extLst>
          </a:blip>
          <a:srcRect/>
          <a:stretch/>
        </p:blipFill>
        <p:spPr>
          <a:xfrm>
            <a:off x="0" y="-1"/>
            <a:ext cx="5153269" cy="5143501"/>
          </a:xfrm>
          <a:prstGeom prst="rect">
            <a:avLst/>
          </a:prstGeom>
        </p:spPr>
      </p:pic>
      <p:grpSp>
        <p:nvGrpSpPr>
          <p:cNvPr id="6" name="Group 5"/>
          <p:cNvGrpSpPr>
            <a:grpSpLocks noChangeAspect="1"/>
          </p:cNvGrpSpPr>
          <p:nvPr userDrawn="1"/>
        </p:nvGrpSpPr>
        <p:grpSpPr>
          <a:xfrm>
            <a:off x="-1" y="-1"/>
            <a:ext cx="6943061" cy="5157308"/>
            <a:chOff x="-1" y="-1"/>
            <a:chExt cx="7568260" cy="6847369"/>
          </a:xfrm>
        </p:grpSpPr>
        <p:sp>
          <p:nvSpPr>
            <p:cNvPr id="25" name="Freeform 24"/>
            <p:cNvSpPr/>
            <p:nvPr userDrawn="1"/>
          </p:nvSpPr>
          <p:spPr>
            <a:xfrm flipH="1">
              <a:off x="-1" y="-1"/>
              <a:ext cx="6703474" cy="6843297"/>
            </a:xfrm>
            <a:custGeom>
              <a:avLst/>
              <a:gdLst>
                <a:gd name="connsiteX0" fmla="*/ 3619500 w 7829550"/>
                <a:gd name="connsiteY0" fmla="*/ 0 h 8286750"/>
                <a:gd name="connsiteX1" fmla="*/ 7829550 w 7829550"/>
                <a:gd name="connsiteY1" fmla="*/ 0 h 8286750"/>
                <a:gd name="connsiteX2" fmla="*/ 7829550 w 7829550"/>
                <a:gd name="connsiteY2" fmla="*/ 8286750 h 8286750"/>
                <a:gd name="connsiteX3" fmla="*/ 0 w 7829550"/>
                <a:gd name="connsiteY3" fmla="*/ 8286750 h 8286750"/>
                <a:gd name="connsiteX4" fmla="*/ 3619500 w 7829550"/>
                <a:gd name="connsiteY4" fmla="*/ 0 h 828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9550" h="8286750">
                  <a:moveTo>
                    <a:pt x="3619500" y="0"/>
                  </a:moveTo>
                  <a:lnTo>
                    <a:pt x="7829550" y="0"/>
                  </a:lnTo>
                  <a:lnTo>
                    <a:pt x="7829550" y="8286750"/>
                  </a:lnTo>
                  <a:lnTo>
                    <a:pt x="0" y="8286750"/>
                  </a:lnTo>
                  <a:lnTo>
                    <a:pt x="3619500" y="0"/>
                  </a:lnTo>
                  <a:close/>
                </a:path>
              </a:pathLst>
            </a:custGeom>
            <a:solidFill>
              <a:srgbClr val="002060">
                <a:alpha val="80000"/>
              </a:srgbClr>
            </a:solidFill>
            <a:ln w="12700" cap="flat" cmpd="sng" algn="ctr">
              <a:noFill/>
              <a:prstDash val="solid"/>
              <a:miter lim="800000"/>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nvGrpSpPr>
            <p:cNvPr id="26" name="Group 25"/>
            <p:cNvGrpSpPr/>
            <p:nvPr userDrawn="1"/>
          </p:nvGrpSpPr>
          <p:grpSpPr>
            <a:xfrm flipH="1">
              <a:off x="5851647" y="5156792"/>
              <a:ext cx="1716612" cy="1690576"/>
              <a:chOff x="6444343" y="6429829"/>
              <a:chExt cx="2061028" cy="1872342"/>
            </a:xfrm>
            <a:solidFill>
              <a:srgbClr val="0070C0"/>
            </a:solidFill>
          </p:grpSpPr>
          <p:sp>
            <p:nvSpPr>
              <p:cNvPr id="27" name="Freeform 26"/>
              <p:cNvSpPr/>
              <p:nvPr userDrawn="1"/>
            </p:nvSpPr>
            <p:spPr>
              <a:xfrm>
                <a:off x="6444343" y="6429829"/>
                <a:ext cx="1959428" cy="1872342"/>
              </a:xfrm>
              <a:custGeom>
                <a:avLst/>
                <a:gdLst>
                  <a:gd name="connsiteX0" fmla="*/ 899886 w 1959428"/>
                  <a:gd name="connsiteY0" fmla="*/ 0 h 1872342"/>
                  <a:gd name="connsiteX1" fmla="*/ 1959428 w 1959428"/>
                  <a:gd name="connsiteY1" fmla="*/ 0 h 1872342"/>
                  <a:gd name="connsiteX2" fmla="*/ 1088571 w 1959428"/>
                  <a:gd name="connsiteY2" fmla="*/ 1872342 h 1872342"/>
                  <a:gd name="connsiteX3" fmla="*/ 0 w 1959428"/>
                  <a:gd name="connsiteY3" fmla="*/ 1872342 h 1872342"/>
                  <a:gd name="connsiteX4" fmla="*/ 899886 w 1959428"/>
                  <a:gd name="connsiteY4" fmla="*/ 0 h 1872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9428" h="1872342">
                    <a:moveTo>
                      <a:pt x="899886" y="0"/>
                    </a:moveTo>
                    <a:lnTo>
                      <a:pt x="1959428" y="0"/>
                    </a:lnTo>
                    <a:lnTo>
                      <a:pt x="1088571" y="1872342"/>
                    </a:lnTo>
                    <a:lnTo>
                      <a:pt x="0" y="1872342"/>
                    </a:lnTo>
                    <a:lnTo>
                      <a:pt x="899886" y="0"/>
                    </a:lnTo>
                    <a:close/>
                  </a:path>
                </a:pathLst>
              </a:custGeom>
              <a:grpFill/>
              <a:ln w="12700" cap="flat" cmpd="sng" algn="ctr">
                <a:noFill/>
                <a:prstDash val="solid"/>
                <a:miter lim="800000"/>
              </a:ln>
              <a:effectLst/>
            </p:spPr>
            <p:txBody>
              <a:bodyPr lIns="146304" tIns="73152" rIns="146304" bIns="73152" spcCol="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8" name="Freeform 27"/>
              <p:cNvSpPr/>
              <p:nvPr userDrawn="1"/>
            </p:nvSpPr>
            <p:spPr>
              <a:xfrm>
                <a:off x="7416800" y="6836228"/>
                <a:ext cx="1088571" cy="1465943"/>
              </a:xfrm>
              <a:custGeom>
                <a:avLst/>
                <a:gdLst>
                  <a:gd name="connsiteX0" fmla="*/ 682171 w 1088571"/>
                  <a:gd name="connsiteY0" fmla="*/ 0 h 1465943"/>
                  <a:gd name="connsiteX1" fmla="*/ 1088571 w 1088571"/>
                  <a:gd name="connsiteY1" fmla="*/ 0 h 1465943"/>
                  <a:gd name="connsiteX2" fmla="*/ 391886 w 1088571"/>
                  <a:gd name="connsiteY2" fmla="*/ 1465943 h 1465943"/>
                  <a:gd name="connsiteX3" fmla="*/ 0 w 1088571"/>
                  <a:gd name="connsiteY3" fmla="*/ 1465943 h 1465943"/>
                  <a:gd name="connsiteX4" fmla="*/ 682171 w 1088571"/>
                  <a:gd name="connsiteY4" fmla="*/ 0 h 146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571" h="1465943">
                    <a:moveTo>
                      <a:pt x="682171" y="0"/>
                    </a:moveTo>
                    <a:lnTo>
                      <a:pt x="1088571" y="0"/>
                    </a:lnTo>
                    <a:lnTo>
                      <a:pt x="391886" y="1465943"/>
                    </a:lnTo>
                    <a:lnTo>
                      <a:pt x="0" y="1465943"/>
                    </a:lnTo>
                    <a:lnTo>
                      <a:pt x="682171" y="0"/>
                    </a:lnTo>
                    <a:close/>
                  </a:path>
                </a:pathLst>
              </a:custGeom>
              <a:solidFill>
                <a:sysClr val="windowText" lastClr="000000"/>
              </a:solidFill>
              <a:ln w="12700" cap="flat" cmpd="sng" algn="ctr">
                <a:noFill/>
                <a:prstDash val="solid"/>
                <a:miter lim="800000"/>
              </a:ln>
              <a:effectLst/>
            </p:spPr>
            <p:txBody>
              <a:bodyPr lIns="146304" tIns="73152" rIns="146304" bIns="73152" spcCol="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pSp>
      <p:sp>
        <p:nvSpPr>
          <p:cNvPr id="14" name="Rectangle 13"/>
          <p:cNvSpPr/>
          <p:nvPr userDrawn="1"/>
        </p:nvSpPr>
        <p:spPr>
          <a:xfrm>
            <a:off x="0" y="-10740"/>
            <a:ext cx="9144000" cy="5168048"/>
          </a:xfrm>
          <a:prstGeom prst="rect">
            <a:avLst/>
          </a:prstGeom>
          <a:solidFill>
            <a:sysClr val="windowText" lastClr="000000">
              <a:alpha val="31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9" name="Text Placeholder 5">
            <a:extLst>
              <a:ext uri="{FF2B5EF4-FFF2-40B4-BE49-F238E27FC236}">
                <a16:creationId xmlns:a16="http://schemas.microsoft.com/office/drawing/2014/main" id="{B47FCECF-73EE-4938-97F6-6222F9DD4575}"/>
              </a:ext>
            </a:extLst>
          </p:cNvPr>
          <p:cNvSpPr>
            <a:spLocks noGrp="1"/>
          </p:cNvSpPr>
          <p:nvPr>
            <p:ph type="body" sz="quarter" idx="13" hasCustomPrompt="1"/>
          </p:nvPr>
        </p:nvSpPr>
        <p:spPr>
          <a:xfrm>
            <a:off x="310896" y="2201384"/>
            <a:ext cx="4133513" cy="768346"/>
          </a:xfrm>
        </p:spPr>
        <p:txBody>
          <a:bodyPr anchor="ctr" anchorCtr="0">
            <a:noAutofit/>
          </a:bodyPr>
          <a:lstStyle>
            <a:lvl1pPr>
              <a:defRPr sz="4000">
                <a:solidFill>
                  <a:schemeClr val="bg1"/>
                </a:solidFill>
              </a:defRPr>
            </a:lvl1pPr>
            <a:lvl2pPr marL="231775" indent="-231775">
              <a:buNone/>
              <a:defRPr sz="2800">
                <a:solidFill>
                  <a:schemeClr val="bg1"/>
                </a:solidFill>
              </a:defRPr>
            </a:lvl2pPr>
            <a:lvl3pPr marL="228600" indent="-228600">
              <a:buClrTx/>
              <a:buSzPct val="125000"/>
              <a:buFont typeface="Arial" panose="020B0604020202020204" pitchFamily="34" charset="0"/>
              <a:buChar char="•"/>
              <a:defRPr>
                <a:solidFill>
                  <a:schemeClr val="bg1"/>
                </a:solidFill>
              </a:defRPr>
            </a:lvl3pPr>
            <a:lvl4pPr marL="0" indent="0">
              <a:buClrTx/>
              <a:buFont typeface="Arial" panose="020B0604020202020204" pitchFamily="34" charset="0"/>
              <a:buNone/>
              <a:defRPr sz="1200" i="1">
                <a:solidFill>
                  <a:schemeClr val="bg1"/>
                </a:solidFill>
                <a:latin typeface="+mn-lt"/>
              </a:defRPr>
            </a:lvl4pPr>
            <a:lvl5pPr marL="0" indent="0">
              <a:buClrTx/>
              <a:buFont typeface="Arial" panose="020B0604020202020204" pitchFamily="34" charset="0"/>
              <a:buNone/>
              <a:defRPr sz="1200" i="1">
                <a:solidFill>
                  <a:schemeClr val="bg1"/>
                </a:solidFill>
                <a:latin typeface="+mn-lt"/>
              </a:defRPr>
            </a:lvl5pPr>
            <a:lvl6pPr marL="0" indent="0">
              <a:buClrTx/>
              <a:buFont typeface="Arial" panose="020B0604020202020204" pitchFamily="34" charset="0"/>
              <a:buNone/>
              <a:defRPr sz="1200" i="1">
                <a:solidFill>
                  <a:schemeClr val="bg1"/>
                </a:solidFill>
                <a:latin typeface="+mn-lt"/>
              </a:defRPr>
            </a:lvl6pPr>
            <a:lvl7pPr marL="0" indent="0">
              <a:buClrTx/>
              <a:buFont typeface="Arial" panose="020B0604020202020204" pitchFamily="34" charset="0"/>
              <a:buNone/>
              <a:defRPr sz="1200" i="1">
                <a:solidFill>
                  <a:schemeClr val="bg1"/>
                </a:solidFill>
                <a:latin typeface="+mn-lt"/>
              </a:defRPr>
            </a:lvl7pPr>
            <a:lvl8pPr marL="0" indent="0">
              <a:buClrTx/>
              <a:buFont typeface="Arial" panose="020B0604020202020204" pitchFamily="34" charset="0"/>
              <a:buNone/>
              <a:defRPr sz="1200" i="1">
                <a:solidFill>
                  <a:schemeClr val="bg1"/>
                </a:solidFill>
                <a:latin typeface="+mn-lt"/>
              </a:defRPr>
            </a:lvl8pPr>
            <a:lvl9pPr marL="0" indent="0">
              <a:buClrTx/>
              <a:buFont typeface="Arial" panose="020B0604020202020204" pitchFamily="34" charset="0"/>
              <a:buNone/>
              <a:defRPr sz="1200" i="1">
                <a:solidFill>
                  <a:schemeClr val="bg1"/>
                </a:solidFill>
              </a:defRPr>
            </a:lvl9pPr>
          </a:lstStyle>
          <a:p>
            <a:pPr lvl="0"/>
            <a:r>
              <a:rPr lang="en-US" dirty="0"/>
              <a:t>Sub Heading</a:t>
            </a:r>
          </a:p>
        </p:txBody>
      </p:sp>
    </p:spTree>
    <p:extLst>
      <p:ext uri="{BB962C8B-B14F-4D97-AF65-F5344CB8AC3E}">
        <p14:creationId xmlns:p14="http://schemas.microsoft.com/office/powerpoint/2010/main" val="12789846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Blue Divider / Quot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 y="0"/>
            <a:ext cx="9144002" cy="5143500"/>
          </a:xfrm>
          <a:prstGeom prst="rect">
            <a:avLst/>
          </a:prstGeom>
        </p:spPr>
      </p:pic>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a:xfrm>
            <a:off x="310896" y="4800600"/>
            <a:ext cx="228600" cy="155448"/>
          </a:xfrm>
        </p:spPr>
        <p:txBody>
          <a:bodyPr/>
          <a:lstStyle>
            <a:lvl1pPr>
              <a:defRPr>
                <a:solidFill>
                  <a:schemeClr val="bg1"/>
                </a:solidFill>
              </a:defRPr>
            </a:lvl1pPr>
          </a:lstStyle>
          <a:p>
            <a:fld id="{2EFEF571-C9B4-4D92-A7F7-315B894862A8}" type="slidenum">
              <a:rPr lang="en-US" smtClean="0"/>
              <a:pPr/>
              <a:t>‹#›</a:t>
            </a:fld>
            <a:endParaRPr lang="en-US" dirty="0"/>
          </a:p>
        </p:txBody>
      </p:sp>
      <p:pic>
        <p:nvPicPr>
          <p:cNvPr id="16" name="Picture 15" descr="foundry white lines.png"/>
          <p:cNvPicPr>
            <a:picLocks noChangeAspect="1"/>
          </p:cNvPicPr>
          <p:nvPr userDrawn="1"/>
        </p:nvPicPr>
        <p:blipFill rotWithShape="1">
          <a:blip r:embed="rId3" cstate="screen">
            <a:alphaModFix amt="16000"/>
            <a:extLst>
              <a:ext uri="{28A0092B-C50C-407E-A947-70E740481C1C}">
                <a14:useLocalDpi xmlns:a14="http://schemas.microsoft.com/office/drawing/2010/main"/>
              </a:ext>
            </a:extLst>
          </a:blip>
          <a:srcRect/>
          <a:stretch/>
        </p:blipFill>
        <p:spPr>
          <a:xfrm>
            <a:off x="0" y="-1"/>
            <a:ext cx="5153269" cy="5143501"/>
          </a:xfrm>
          <a:prstGeom prst="rect">
            <a:avLst/>
          </a:prstGeom>
        </p:spPr>
      </p:pic>
      <p:grpSp>
        <p:nvGrpSpPr>
          <p:cNvPr id="6" name="Group 5"/>
          <p:cNvGrpSpPr>
            <a:grpSpLocks noChangeAspect="1"/>
          </p:cNvGrpSpPr>
          <p:nvPr userDrawn="1"/>
        </p:nvGrpSpPr>
        <p:grpSpPr>
          <a:xfrm>
            <a:off x="-1" y="-1"/>
            <a:ext cx="6943061" cy="5157308"/>
            <a:chOff x="-1" y="-1"/>
            <a:chExt cx="7568260" cy="6847369"/>
          </a:xfrm>
        </p:grpSpPr>
        <p:sp>
          <p:nvSpPr>
            <p:cNvPr id="25" name="Freeform 24"/>
            <p:cNvSpPr/>
            <p:nvPr userDrawn="1"/>
          </p:nvSpPr>
          <p:spPr>
            <a:xfrm flipH="1">
              <a:off x="-1" y="-1"/>
              <a:ext cx="6703474" cy="6843297"/>
            </a:xfrm>
            <a:custGeom>
              <a:avLst/>
              <a:gdLst>
                <a:gd name="connsiteX0" fmla="*/ 3619500 w 7829550"/>
                <a:gd name="connsiteY0" fmla="*/ 0 h 8286750"/>
                <a:gd name="connsiteX1" fmla="*/ 7829550 w 7829550"/>
                <a:gd name="connsiteY1" fmla="*/ 0 h 8286750"/>
                <a:gd name="connsiteX2" fmla="*/ 7829550 w 7829550"/>
                <a:gd name="connsiteY2" fmla="*/ 8286750 h 8286750"/>
                <a:gd name="connsiteX3" fmla="*/ 0 w 7829550"/>
                <a:gd name="connsiteY3" fmla="*/ 8286750 h 8286750"/>
                <a:gd name="connsiteX4" fmla="*/ 3619500 w 7829550"/>
                <a:gd name="connsiteY4" fmla="*/ 0 h 828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9550" h="8286750">
                  <a:moveTo>
                    <a:pt x="3619500" y="0"/>
                  </a:moveTo>
                  <a:lnTo>
                    <a:pt x="7829550" y="0"/>
                  </a:lnTo>
                  <a:lnTo>
                    <a:pt x="7829550" y="8286750"/>
                  </a:lnTo>
                  <a:lnTo>
                    <a:pt x="0" y="8286750"/>
                  </a:lnTo>
                  <a:lnTo>
                    <a:pt x="3619500" y="0"/>
                  </a:lnTo>
                  <a:close/>
                </a:path>
              </a:pathLst>
            </a:custGeom>
            <a:solidFill>
              <a:srgbClr val="002060">
                <a:alpha val="80000"/>
              </a:srgbClr>
            </a:solidFill>
            <a:ln w="12700" cap="flat" cmpd="sng" algn="ctr">
              <a:noFill/>
              <a:prstDash val="solid"/>
              <a:miter lim="800000"/>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nvGrpSpPr>
            <p:cNvPr id="26" name="Group 25"/>
            <p:cNvGrpSpPr/>
            <p:nvPr userDrawn="1"/>
          </p:nvGrpSpPr>
          <p:grpSpPr>
            <a:xfrm flipH="1">
              <a:off x="5851647" y="5156792"/>
              <a:ext cx="1716612" cy="1690576"/>
              <a:chOff x="6444343" y="6429829"/>
              <a:chExt cx="2061028" cy="1872342"/>
            </a:xfrm>
            <a:solidFill>
              <a:srgbClr val="0070C0"/>
            </a:solidFill>
          </p:grpSpPr>
          <p:sp>
            <p:nvSpPr>
              <p:cNvPr id="27" name="Freeform 26"/>
              <p:cNvSpPr/>
              <p:nvPr userDrawn="1"/>
            </p:nvSpPr>
            <p:spPr>
              <a:xfrm>
                <a:off x="6444343" y="6429829"/>
                <a:ext cx="1959428" cy="1872342"/>
              </a:xfrm>
              <a:custGeom>
                <a:avLst/>
                <a:gdLst>
                  <a:gd name="connsiteX0" fmla="*/ 899886 w 1959428"/>
                  <a:gd name="connsiteY0" fmla="*/ 0 h 1872342"/>
                  <a:gd name="connsiteX1" fmla="*/ 1959428 w 1959428"/>
                  <a:gd name="connsiteY1" fmla="*/ 0 h 1872342"/>
                  <a:gd name="connsiteX2" fmla="*/ 1088571 w 1959428"/>
                  <a:gd name="connsiteY2" fmla="*/ 1872342 h 1872342"/>
                  <a:gd name="connsiteX3" fmla="*/ 0 w 1959428"/>
                  <a:gd name="connsiteY3" fmla="*/ 1872342 h 1872342"/>
                  <a:gd name="connsiteX4" fmla="*/ 899886 w 1959428"/>
                  <a:gd name="connsiteY4" fmla="*/ 0 h 1872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9428" h="1872342">
                    <a:moveTo>
                      <a:pt x="899886" y="0"/>
                    </a:moveTo>
                    <a:lnTo>
                      <a:pt x="1959428" y="0"/>
                    </a:lnTo>
                    <a:lnTo>
                      <a:pt x="1088571" y="1872342"/>
                    </a:lnTo>
                    <a:lnTo>
                      <a:pt x="0" y="1872342"/>
                    </a:lnTo>
                    <a:lnTo>
                      <a:pt x="899886" y="0"/>
                    </a:lnTo>
                    <a:close/>
                  </a:path>
                </a:pathLst>
              </a:custGeom>
              <a:grpFill/>
              <a:ln w="12700" cap="flat" cmpd="sng" algn="ctr">
                <a:noFill/>
                <a:prstDash val="solid"/>
                <a:miter lim="800000"/>
              </a:ln>
              <a:effectLst/>
            </p:spPr>
            <p:txBody>
              <a:bodyPr lIns="146304" tIns="73152" rIns="146304" bIns="73152" spcCol="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8" name="Freeform 27"/>
              <p:cNvSpPr/>
              <p:nvPr userDrawn="1"/>
            </p:nvSpPr>
            <p:spPr>
              <a:xfrm>
                <a:off x="7416800" y="6836228"/>
                <a:ext cx="1088571" cy="1465943"/>
              </a:xfrm>
              <a:custGeom>
                <a:avLst/>
                <a:gdLst>
                  <a:gd name="connsiteX0" fmla="*/ 682171 w 1088571"/>
                  <a:gd name="connsiteY0" fmla="*/ 0 h 1465943"/>
                  <a:gd name="connsiteX1" fmla="*/ 1088571 w 1088571"/>
                  <a:gd name="connsiteY1" fmla="*/ 0 h 1465943"/>
                  <a:gd name="connsiteX2" fmla="*/ 391886 w 1088571"/>
                  <a:gd name="connsiteY2" fmla="*/ 1465943 h 1465943"/>
                  <a:gd name="connsiteX3" fmla="*/ 0 w 1088571"/>
                  <a:gd name="connsiteY3" fmla="*/ 1465943 h 1465943"/>
                  <a:gd name="connsiteX4" fmla="*/ 682171 w 1088571"/>
                  <a:gd name="connsiteY4" fmla="*/ 0 h 146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571" h="1465943">
                    <a:moveTo>
                      <a:pt x="682171" y="0"/>
                    </a:moveTo>
                    <a:lnTo>
                      <a:pt x="1088571" y="0"/>
                    </a:lnTo>
                    <a:lnTo>
                      <a:pt x="391886" y="1465943"/>
                    </a:lnTo>
                    <a:lnTo>
                      <a:pt x="0" y="1465943"/>
                    </a:lnTo>
                    <a:lnTo>
                      <a:pt x="682171" y="0"/>
                    </a:lnTo>
                    <a:close/>
                  </a:path>
                </a:pathLst>
              </a:custGeom>
              <a:solidFill>
                <a:sysClr val="windowText" lastClr="000000"/>
              </a:solidFill>
              <a:ln w="12700" cap="flat" cmpd="sng" algn="ctr">
                <a:noFill/>
                <a:prstDash val="solid"/>
                <a:miter lim="800000"/>
              </a:ln>
              <a:effectLst/>
            </p:spPr>
            <p:txBody>
              <a:bodyPr lIns="146304" tIns="73152" rIns="146304" bIns="73152" spcCol="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pSp>
      <p:sp>
        <p:nvSpPr>
          <p:cNvPr id="14" name="Rectangle 13"/>
          <p:cNvSpPr/>
          <p:nvPr userDrawn="1"/>
        </p:nvSpPr>
        <p:spPr>
          <a:xfrm>
            <a:off x="0" y="-10740"/>
            <a:ext cx="9144000" cy="5168048"/>
          </a:xfrm>
          <a:prstGeom prst="rect">
            <a:avLst/>
          </a:prstGeom>
          <a:solidFill>
            <a:sysClr val="windowText" lastClr="000000">
              <a:alpha val="31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9" name="Text Placeholder 5">
            <a:extLst>
              <a:ext uri="{FF2B5EF4-FFF2-40B4-BE49-F238E27FC236}">
                <a16:creationId xmlns:a16="http://schemas.microsoft.com/office/drawing/2014/main" id="{B47FCECF-73EE-4938-97F6-6222F9DD4575}"/>
              </a:ext>
            </a:extLst>
          </p:cNvPr>
          <p:cNvSpPr>
            <a:spLocks noGrp="1"/>
          </p:cNvSpPr>
          <p:nvPr>
            <p:ph type="body" sz="quarter" idx="13" hasCustomPrompt="1"/>
          </p:nvPr>
        </p:nvSpPr>
        <p:spPr>
          <a:xfrm>
            <a:off x="310896" y="2201384"/>
            <a:ext cx="4133513" cy="768346"/>
          </a:xfrm>
        </p:spPr>
        <p:txBody>
          <a:bodyPr anchor="ctr" anchorCtr="0">
            <a:noAutofit/>
          </a:bodyPr>
          <a:lstStyle>
            <a:lvl1pPr>
              <a:defRPr sz="4000">
                <a:solidFill>
                  <a:schemeClr val="bg1"/>
                </a:solidFill>
              </a:defRPr>
            </a:lvl1pPr>
            <a:lvl2pPr marL="231775" indent="-231775">
              <a:buNone/>
              <a:defRPr sz="2800">
                <a:solidFill>
                  <a:schemeClr val="bg1"/>
                </a:solidFill>
              </a:defRPr>
            </a:lvl2pPr>
            <a:lvl3pPr marL="228600" indent="-228600">
              <a:buClrTx/>
              <a:buSzPct val="125000"/>
              <a:buFont typeface="Arial" panose="020B0604020202020204" pitchFamily="34" charset="0"/>
              <a:buChar char="•"/>
              <a:defRPr>
                <a:solidFill>
                  <a:schemeClr val="bg1"/>
                </a:solidFill>
              </a:defRPr>
            </a:lvl3pPr>
            <a:lvl4pPr marL="0" indent="0">
              <a:buClrTx/>
              <a:buFont typeface="Arial" panose="020B0604020202020204" pitchFamily="34" charset="0"/>
              <a:buNone/>
              <a:defRPr sz="1200" i="1">
                <a:solidFill>
                  <a:schemeClr val="bg1"/>
                </a:solidFill>
                <a:latin typeface="+mn-lt"/>
              </a:defRPr>
            </a:lvl4pPr>
            <a:lvl5pPr marL="0" indent="0">
              <a:buClrTx/>
              <a:buFont typeface="Arial" panose="020B0604020202020204" pitchFamily="34" charset="0"/>
              <a:buNone/>
              <a:defRPr sz="1200" i="1">
                <a:solidFill>
                  <a:schemeClr val="bg1"/>
                </a:solidFill>
                <a:latin typeface="+mn-lt"/>
              </a:defRPr>
            </a:lvl5pPr>
            <a:lvl6pPr marL="0" indent="0">
              <a:buClrTx/>
              <a:buFont typeface="Arial" panose="020B0604020202020204" pitchFamily="34" charset="0"/>
              <a:buNone/>
              <a:defRPr sz="1200" i="1">
                <a:solidFill>
                  <a:schemeClr val="bg1"/>
                </a:solidFill>
                <a:latin typeface="+mn-lt"/>
              </a:defRPr>
            </a:lvl6pPr>
            <a:lvl7pPr marL="0" indent="0">
              <a:buClrTx/>
              <a:buFont typeface="Arial" panose="020B0604020202020204" pitchFamily="34" charset="0"/>
              <a:buNone/>
              <a:defRPr sz="1200" i="1">
                <a:solidFill>
                  <a:schemeClr val="bg1"/>
                </a:solidFill>
                <a:latin typeface="+mn-lt"/>
              </a:defRPr>
            </a:lvl7pPr>
            <a:lvl8pPr marL="0" indent="0">
              <a:buClrTx/>
              <a:buFont typeface="Arial" panose="020B0604020202020204" pitchFamily="34" charset="0"/>
              <a:buNone/>
              <a:defRPr sz="1200" i="1">
                <a:solidFill>
                  <a:schemeClr val="bg1"/>
                </a:solidFill>
                <a:latin typeface="+mn-lt"/>
              </a:defRPr>
            </a:lvl8pPr>
            <a:lvl9pPr marL="0" indent="0">
              <a:buClrTx/>
              <a:buFont typeface="Arial" panose="020B0604020202020204" pitchFamily="34" charset="0"/>
              <a:buNone/>
              <a:defRPr sz="1200" i="1">
                <a:solidFill>
                  <a:schemeClr val="bg1"/>
                </a:solidFill>
              </a:defRPr>
            </a:lvl9pPr>
          </a:lstStyle>
          <a:p>
            <a:pPr lvl="0"/>
            <a:r>
              <a:rPr lang="en-US" dirty="0"/>
              <a:t>Sub Heading</a:t>
            </a:r>
          </a:p>
        </p:txBody>
      </p:sp>
    </p:spTree>
    <p:extLst>
      <p:ext uri="{BB962C8B-B14F-4D97-AF65-F5344CB8AC3E}">
        <p14:creationId xmlns:p14="http://schemas.microsoft.com/office/powerpoint/2010/main" val="28724855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Blue Divider / Quot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31444" cy="5143500"/>
          </a:xfrm>
          <a:prstGeom prst="rect">
            <a:avLst/>
          </a:prstGeom>
        </p:spPr>
      </p:pic>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a:xfrm>
            <a:off x="310896" y="4800600"/>
            <a:ext cx="228600" cy="155448"/>
          </a:xfrm>
        </p:spPr>
        <p:txBody>
          <a:bodyPr/>
          <a:lstStyle>
            <a:lvl1pPr>
              <a:defRPr>
                <a:solidFill>
                  <a:schemeClr val="bg1"/>
                </a:solidFill>
              </a:defRPr>
            </a:lvl1pPr>
          </a:lstStyle>
          <a:p>
            <a:fld id="{2EFEF571-C9B4-4D92-A7F7-315B894862A8}" type="slidenum">
              <a:rPr lang="en-US" smtClean="0"/>
              <a:pPr/>
              <a:t>‹#›</a:t>
            </a:fld>
            <a:endParaRPr lang="en-US" dirty="0"/>
          </a:p>
        </p:txBody>
      </p:sp>
      <p:pic>
        <p:nvPicPr>
          <p:cNvPr id="16" name="Picture 15" descr="foundry white lines.png"/>
          <p:cNvPicPr>
            <a:picLocks noChangeAspect="1"/>
          </p:cNvPicPr>
          <p:nvPr userDrawn="1"/>
        </p:nvPicPr>
        <p:blipFill rotWithShape="1">
          <a:blip r:embed="rId3" cstate="screen">
            <a:alphaModFix amt="16000"/>
            <a:extLst>
              <a:ext uri="{28A0092B-C50C-407E-A947-70E740481C1C}">
                <a14:useLocalDpi xmlns:a14="http://schemas.microsoft.com/office/drawing/2010/main"/>
              </a:ext>
            </a:extLst>
          </a:blip>
          <a:srcRect/>
          <a:stretch/>
        </p:blipFill>
        <p:spPr>
          <a:xfrm>
            <a:off x="3978175" y="-13808"/>
            <a:ext cx="5153269" cy="5143501"/>
          </a:xfrm>
          <a:prstGeom prst="rect">
            <a:avLst/>
          </a:prstGeom>
        </p:spPr>
      </p:pic>
      <p:grpSp>
        <p:nvGrpSpPr>
          <p:cNvPr id="6" name="Group 5"/>
          <p:cNvGrpSpPr>
            <a:grpSpLocks noChangeAspect="1"/>
          </p:cNvGrpSpPr>
          <p:nvPr userDrawn="1"/>
        </p:nvGrpSpPr>
        <p:grpSpPr>
          <a:xfrm flipH="1">
            <a:off x="2200939" y="-10740"/>
            <a:ext cx="6943061" cy="5157308"/>
            <a:chOff x="-1" y="-1"/>
            <a:chExt cx="7568260" cy="6847369"/>
          </a:xfrm>
        </p:grpSpPr>
        <p:sp>
          <p:nvSpPr>
            <p:cNvPr id="25" name="Freeform 24"/>
            <p:cNvSpPr/>
            <p:nvPr userDrawn="1"/>
          </p:nvSpPr>
          <p:spPr>
            <a:xfrm flipH="1">
              <a:off x="-1" y="-1"/>
              <a:ext cx="6703474" cy="6843297"/>
            </a:xfrm>
            <a:custGeom>
              <a:avLst/>
              <a:gdLst>
                <a:gd name="connsiteX0" fmla="*/ 3619500 w 7829550"/>
                <a:gd name="connsiteY0" fmla="*/ 0 h 8286750"/>
                <a:gd name="connsiteX1" fmla="*/ 7829550 w 7829550"/>
                <a:gd name="connsiteY1" fmla="*/ 0 h 8286750"/>
                <a:gd name="connsiteX2" fmla="*/ 7829550 w 7829550"/>
                <a:gd name="connsiteY2" fmla="*/ 8286750 h 8286750"/>
                <a:gd name="connsiteX3" fmla="*/ 0 w 7829550"/>
                <a:gd name="connsiteY3" fmla="*/ 8286750 h 8286750"/>
                <a:gd name="connsiteX4" fmla="*/ 3619500 w 7829550"/>
                <a:gd name="connsiteY4" fmla="*/ 0 h 828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9550" h="8286750">
                  <a:moveTo>
                    <a:pt x="3619500" y="0"/>
                  </a:moveTo>
                  <a:lnTo>
                    <a:pt x="7829550" y="0"/>
                  </a:lnTo>
                  <a:lnTo>
                    <a:pt x="7829550" y="8286750"/>
                  </a:lnTo>
                  <a:lnTo>
                    <a:pt x="0" y="8286750"/>
                  </a:lnTo>
                  <a:lnTo>
                    <a:pt x="3619500" y="0"/>
                  </a:lnTo>
                  <a:close/>
                </a:path>
              </a:pathLst>
            </a:custGeom>
            <a:solidFill>
              <a:srgbClr val="002060">
                <a:alpha val="80000"/>
              </a:srgbClr>
            </a:solidFill>
            <a:ln w="12700" cap="flat" cmpd="sng" algn="ctr">
              <a:noFill/>
              <a:prstDash val="solid"/>
              <a:miter lim="800000"/>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nvGrpSpPr>
            <p:cNvPr id="26" name="Group 25"/>
            <p:cNvGrpSpPr/>
            <p:nvPr userDrawn="1"/>
          </p:nvGrpSpPr>
          <p:grpSpPr>
            <a:xfrm flipH="1">
              <a:off x="5851647" y="5156792"/>
              <a:ext cx="1716612" cy="1690576"/>
              <a:chOff x="6444343" y="6429829"/>
              <a:chExt cx="2061028" cy="1872342"/>
            </a:xfrm>
            <a:solidFill>
              <a:srgbClr val="0070C0"/>
            </a:solidFill>
          </p:grpSpPr>
          <p:sp>
            <p:nvSpPr>
              <p:cNvPr id="27" name="Freeform 26"/>
              <p:cNvSpPr/>
              <p:nvPr userDrawn="1"/>
            </p:nvSpPr>
            <p:spPr>
              <a:xfrm>
                <a:off x="6444343" y="6429829"/>
                <a:ext cx="1959428" cy="1872342"/>
              </a:xfrm>
              <a:custGeom>
                <a:avLst/>
                <a:gdLst>
                  <a:gd name="connsiteX0" fmla="*/ 899886 w 1959428"/>
                  <a:gd name="connsiteY0" fmla="*/ 0 h 1872342"/>
                  <a:gd name="connsiteX1" fmla="*/ 1959428 w 1959428"/>
                  <a:gd name="connsiteY1" fmla="*/ 0 h 1872342"/>
                  <a:gd name="connsiteX2" fmla="*/ 1088571 w 1959428"/>
                  <a:gd name="connsiteY2" fmla="*/ 1872342 h 1872342"/>
                  <a:gd name="connsiteX3" fmla="*/ 0 w 1959428"/>
                  <a:gd name="connsiteY3" fmla="*/ 1872342 h 1872342"/>
                  <a:gd name="connsiteX4" fmla="*/ 899886 w 1959428"/>
                  <a:gd name="connsiteY4" fmla="*/ 0 h 1872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9428" h="1872342">
                    <a:moveTo>
                      <a:pt x="899886" y="0"/>
                    </a:moveTo>
                    <a:lnTo>
                      <a:pt x="1959428" y="0"/>
                    </a:lnTo>
                    <a:lnTo>
                      <a:pt x="1088571" y="1872342"/>
                    </a:lnTo>
                    <a:lnTo>
                      <a:pt x="0" y="1872342"/>
                    </a:lnTo>
                    <a:lnTo>
                      <a:pt x="899886" y="0"/>
                    </a:lnTo>
                    <a:close/>
                  </a:path>
                </a:pathLst>
              </a:custGeom>
              <a:grpFill/>
              <a:ln w="12700" cap="flat" cmpd="sng" algn="ctr">
                <a:noFill/>
                <a:prstDash val="solid"/>
                <a:miter lim="800000"/>
              </a:ln>
              <a:effectLst/>
            </p:spPr>
            <p:txBody>
              <a:bodyPr lIns="146304" tIns="73152" rIns="146304" bIns="73152" spcCol="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8" name="Freeform 27"/>
              <p:cNvSpPr/>
              <p:nvPr userDrawn="1"/>
            </p:nvSpPr>
            <p:spPr>
              <a:xfrm>
                <a:off x="7416800" y="6836228"/>
                <a:ext cx="1088571" cy="1465943"/>
              </a:xfrm>
              <a:custGeom>
                <a:avLst/>
                <a:gdLst>
                  <a:gd name="connsiteX0" fmla="*/ 682171 w 1088571"/>
                  <a:gd name="connsiteY0" fmla="*/ 0 h 1465943"/>
                  <a:gd name="connsiteX1" fmla="*/ 1088571 w 1088571"/>
                  <a:gd name="connsiteY1" fmla="*/ 0 h 1465943"/>
                  <a:gd name="connsiteX2" fmla="*/ 391886 w 1088571"/>
                  <a:gd name="connsiteY2" fmla="*/ 1465943 h 1465943"/>
                  <a:gd name="connsiteX3" fmla="*/ 0 w 1088571"/>
                  <a:gd name="connsiteY3" fmla="*/ 1465943 h 1465943"/>
                  <a:gd name="connsiteX4" fmla="*/ 682171 w 1088571"/>
                  <a:gd name="connsiteY4" fmla="*/ 0 h 146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571" h="1465943">
                    <a:moveTo>
                      <a:pt x="682171" y="0"/>
                    </a:moveTo>
                    <a:lnTo>
                      <a:pt x="1088571" y="0"/>
                    </a:lnTo>
                    <a:lnTo>
                      <a:pt x="391886" y="1465943"/>
                    </a:lnTo>
                    <a:lnTo>
                      <a:pt x="0" y="1465943"/>
                    </a:lnTo>
                    <a:lnTo>
                      <a:pt x="682171" y="0"/>
                    </a:lnTo>
                    <a:close/>
                  </a:path>
                </a:pathLst>
              </a:custGeom>
              <a:solidFill>
                <a:sysClr val="windowText" lastClr="000000"/>
              </a:solidFill>
              <a:ln w="12700" cap="flat" cmpd="sng" algn="ctr">
                <a:noFill/>
                <a:prstDash val="solid"/>
                <a:miter lim="800000"/>
              </a:ln>
              <a:effectLst/>
            </p:spPr>
            <p:txBody>
              <a:bodyPr lIns="146304" tIns="73152" rIns="146304" bIns="73152" spcCol="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pSp>
      <p:sp>
        <p:nvSpPr>
          <p:cNvPr id="14" name="Rectangle 13"/>
          <p:cNvSpPr/>
          <p:nvPr userDrawn="1"/>
        </p:nvSpPr>
        <p:spPr>
          <a:xfrm>
            <a:off x="0" y="-10740"/>
            <a:ext cx="9143999" cy="5168048"/>
          </a:xfrm>
          <a:prstGeom prst="rect">
            <a:avLst/>
          </a:prstGeom>
          <a:solidFill>
            <a:sysClr val="windowText" lastClr="000000">
              <a:alpha val="31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9" name="Text Placeholder 5">
            <a:extLst>
              <a:ext uri="{FF2B5EF4-FFF2-40B4-BE49-F238E27FC236}">
                <a16:creationId xmlns:a16="http://schemas.microsoft.com/office/drawing/2014/main" id="{B47FCECF-73EE-4938-97F6-6222F9DD4575}"/>
              </a:ext>
            </a:extLst>
          </p:cNvPr>
          <p:cNvSpPr>
            <a:spLocks noGrp="1"/>
          </p:cNvSpPr>
          <p:nvPr>
            <p:ph type="body" sz="quarter" idx="13" hasCustomPrompt="1"/>
          </p:nvPr>
        </p:nvSpPr>
        <p:spPr>
          <a:xfrm>
            <a:off x="4800703" y="2189111"/>
            <a:ext cx="4133513" cy="768346"/>
          </a:xfrm>
        </p:spPr>
        <p:txBody>
          <a:bodyPr anchor="ctr" anchorCtr="0">
            <a:noAutofit/>
          </a:bodyPr>
          <a:lstStyle>
            <a:lvl1pPr algn="r">
              <a:defRPr sz="4000">
                <a:solidFill>
                  <a:schemeClr val="bg1"/>
                </a:solidFill>
              </a:defRPr>
            </a:lvl1pPr>
            <a:lvl2pPr marL="231775" indent="-231775">
              <a:buNone/>
              <a:defRPr sz="2800">
                <a:solidFill>
                  <a:schemeClr val="bg1"/>
                </a:solidFill>
              </a:defRPr>
            </a:lvl2pPr>
            <a:lvl3pPr marL="228600" indent="-228600">
              <a:buClrTx/>
              <a:buSzPct val="125000"/>
              <a:buFont typeface="Arial" panose="020B0604020202020204" pitchFamily="34" charset="0"/>
              <a:buChar char="•"/>
              <a:defRPr>
                <a:solidFill>
                  <a:schemeClr val="bg1"/>
                </a:solidFill>
              </a:defRPr>
            </a:lvl3pPr>
            <a:lvl4pPr marL="0" indent="0">
              <a:buClrTx/>
              <a:buFont typeface="Arial" panose="020B0604020202020204" pitchFamily="34" charset="0"/>
              <a:buNone/>
              <a:defRPr sz="1200" i="1">
                <a:solidFill>
                  <a:schemeClr val="bg1"/>
                </a:solidFill>
                <a:latin typeface="+mn-lt"/>
              </a:defRPr>
            </a:lvl4pPr>
            <a:lvl5pPr marL="0" indent="0">
              <a:buClrTx/>
              <a:buFont typeface="Arial" panose="020B0604020202020204" pitchFamily="34" charset="0"/>
              <a:buNone/>
              <a:defRPr sz="1200" i="1">
                <a:solidFill>
                  <a:schemeClr val="bg1"/>
                </a:solidFill>
                <a:latin typeface="+mn-lt"/>
              </a:defRPr>
            </a:lvl5pPr>
            <a:lvl6pPr marL="0" indent="0">
              <a:buClrTx/>
              <a:buFont typeface="Arial" panose="020B0604020202020204" pitchFamily="34" charset="0"/>
              <a:buNone/>
              <a:defRPr sz="1200" i="1">
                <a:solidFill>
                  <a:schemeClr val="bg1"/>
                </a:solidFill>
                <a:latin typeface="+mn-lt"/>
              </a:defRPr>
            </a:lvl6pPr>
            <a:lvl7pPr marL="0" indent="0">
              <a:buClrTx/>
              <a:buFont typeface="Arial" panose="020B0604020202020204" pitchFamily="34" charset="0"/>
              <a:buNone/>
              <a:defRPr sz="1200" i="1">
                <a:solidFill>
                  <a:schemeClr val="bg1"/>
                </a:solidFill>
                <a:latin typeface="+mn-lt"/>
              </a:defRPr>
            </a:lvl7pPr>
            <a:lvl8pPr marL="0" indent="0">
              <a:buClrTx/>
              <a:buFont typeface="Arial" panose="020B0604020202020204" pitchFamily="34" charset="0"/>
              <a:buNone/>
              <a:defRPr sz="1200" i="1">
                <a:solidFill>
                  <a:schemeClr val="bg1"/>
                </a:solidFill>
                <a:latin typeface="+mn-lt"/>
              </a:defRPr>
            </a:lvl8pPr>
            <a:lvl9pPr marL="0" indent="0">
              <a:buClrTx/>
              <a:buFont typeface="Arial" panose="020B0604020202020204" pitchFamily="34" charset="0"/>
              <a:buNone/>
              <a:defRPr sz="1200" i="1">
                <a:solidFill>
                  <a:schemeClr val="bg1"/>
                </a:solidFill>
              </a:defRPr>
            </a:lvl9pPr>
          </a:lstStyle>
          <a:p>
            <a:pPr lvl="0"/>
            <a:r>
              <a:rPr lang="en-US" dirty="0"/>
              <a:t>Sub Heading</a:t>
            </a:r>
          </a:p>
        </p:txBody>
      </p:sp>
    </p:spTree>
    <p:extLst>
      <p:ext uri="{BB962C8B-B14F-4D97-AF65-F5344CB8AC3E}">
        <p14:creationId xmlns:p14="http://schemas.microsoft.com/office/powerpoint/2010/main" val="13812482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Blue Divider / Quot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a:xfrm>
            <a:off x="310896" y="4800600"/>
            <a:ext cx="228600" cy="155448"/>
          </a:xfrm>
        </p:spPr>
        <p:txBody>
          <a:bodyPr/>
          <a:lstStyle>
            <a:lvl1pPr>
              <a:defRPr>
                <a:solidFill>
                  <a:schemeClr val="bg1"/>
                </a:solidFill>
              </a:defRPr>
            </a:lvl1pPr>
          </a:lstStyle>
          <a:p>
            <a:fld id="{2EFEF571-C9B4-4D92-A7F7-315B894862A8}" type="slidenum">
              <a:rPr lang="en-US" smtClean="0"/>
              <a:pPr/>
              <a:t>‹#›</a:t>
            </a:fld>
            <a:endParaRPr lang="en-US" dirty="0"/>
          </a:p>
        </p:txBody>
      </p:sp>
      <p:pic>
        <p:nvPicPr>
          <p:cNvPr id="16" name="Picture 15" descr="foundry white lines.png"/>
          <p:cNvPicPr>
            <a:picLocks noChangeAspect="1"/>
          </p:cNvPicPr>
          <p:nvPr userDrawn="1"/>
        </p:nvPicPr>
        <p:blipFill rotWithShape="1">
          <a:blip r:embed="rId3" cstate="screen">
            <a:alphaModFix amt="16000"/>
            <a:extLst>
              <a:ext uri="{28A0092B-C50C-407E-A947-70E740481C1C}">
                <a14:useLocalDpi xmlns:a14="http://schemas.microsoft.com/office/drawing/2010/main"/>
              </a:ext>
            </a:extLst>
          </a:blip>
          <a:srcRect/>
          <a:stretch/>
        </p:blipFill>
        <p:spPr>
          <a:xfrm>
            <a:off x="3978175" y="-13808"/>
            <a:ext cx="5153269" cy="5143501"/>
          </a:xfrm>
          <a:prstGeom prst="rect">
            <a:avLst/>
          </a:prstGeom>
        </p:spPr>
      </p:pic>
      <p:grpSp>
        <p:nvGrpSpPr>
          <p:cNvPr id="6" name="Group 5"/>
          <p:cNvGrpSpPr>
            <a:grpSpLocks noChangeAspect="1"/>
          </p:cNvGrpSpPr>
          <p:nvPr userDrawn="1"/>
        </p:nvGrpSpPr>
        <p:grpSpPr>
          <a:xfrm flipH="1">
            <a:off x="2200939" y="-10740"/>
            <a:ext cx="6943061" cy="5157308"/>
            <a:chOff x="-1" y="-1"/>
            <a:chExt cx="7568260" cy="6847369"/>
          </a:xfrm>
        </p:grpSpPr>
        <p:sp>
          <p:nvSpPr>
            <p:cNvPr id="25" name="Freeform 24"/>
            <p:cNvSpPr/>
            <p:nvPr userDrawn="1"/>
          </p:nvSpPr>
          <p:spPr>
            <a:xfrm flipH="1">
              <a:off x="-1" y="-1"/>
              <a:ext cx="6703474" cy="6843297"/>
            </a:xfrm>
            <a:custGeom>
              <a:avLst/>
              <a:gdLst>
                <a:gd name="connsiteX0" fmla="*/ 3619500 w 7829550"/>
                <a:gd name="connsiteY0" fmla="*/ 0 h 8286750"/>
                <a:gd name="connsiteX1" fmla="*/ 7829550 w 7829550"/>
                <a:gd name="connsiteY1" fmla="*/ 0 h 8286750"/>
                <a:gd name="connsiteX2" fmla="*/ 7829550 w 7829550"/>
                <a:gd name="connsiteY2" fmla="*/ 8286750 h 8286750"/>
                <a:gd name="connsiteX3" fmla="*/ 0 w 7829550"/>
                <a:gd name="connsiteY3" fmla="*/ 8286750 h 8286750"/>
                <a:gd name="connsiteX4" fmla="*/ 3619500 w 7829550"/>
                <a:gd name="connsiteY4" fmla="*/ 0 h 828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9550" h="8286750">
                  <a:moveTo>
                    <a:pt x="3619500" y="0"/>
                  </a:moveTo>
                  <a:lnTo>
                    <a:pt x="7829550" y="0"/>
                  </a:lnTo>
                  <a:lnTo>
                    <a:pt x="7829550" y="8286750"/>
                  </a:lnTo>
                  <a:lnTo>
                    <a:pt x="0" y="8286750"/>
                  </a:lnTo>
                  <a:lnTo>
                    <a:pt x="3619500" y="0"/>
                  </a:lnTo>
                  <a:close/>
                </a:path>
              </a:pathLst>
            </a:custGeom>
            <a:solidFill>
              <a:srgbClr val="002060">
                <a:alpha val="80000"/>
              </a:srgbClr>
            </a:solidFill>
            <a:ln w="12700" cap="flat" cmpd="sng" algn="ctr">
              <a:noFill/>
              <a:prstDash val="solid"/>
              <a:miter lim="800000"/>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nvGrpSpPr>
            <p:cNvPr id="26" name="Group 25"/>
            <p:cNvGrpSpPr/>
            <p:nvPr userDrawn="1"/>
          </p:nvGrpSpPr>
          <p:grpSpPr>
            <a:xfrm flipH="1">
              <a:off x="5851647" y="5156792"/>
              <a:ext cx="1716612" cy="1690576"/>
              <a:chOff x="6444343" y="6429829"/>
              <a:chExt cx="2061028" cy="1872342"/>
            </a:xfrm>
            <a:solidFill>
              <a:srgbClr val="0070C0"/>
            </a:solidFill>
          </p:grpSpPr>
          <p:sp>
            <p:nvSpPr>
              <p:cNvPr id="27" name="Freeform 26"/>
              <p:cNvSpPr/>
              <p:nvPr userDrawn="1"/>
            </p:nvSpPr>
            <p:spPr>
              <a:xfrm>
                <a:off x="6444343" y="6429829"/>
                <a:ext cx="1959428" cy="1872342"/>
              </a:xfrm>
              <a:custGeom>
                <a:avLst/>
                <a:gdLst>
                  <a:gd name="connsiteX0" fmla="*/ 899886 w 1959428"/>
                  <a:gd name="connsiteY0" fmla="*/ 0 h 1872342"/>
                  <a:gd name="connsiteX1" fmla="*/ 1959428 w 1959428"/>
                  <a:gd name="connsiteY1" fmla="*/ 0 h 1872342"/>
                  <a:gd name="connsiteX2" fmla="*/ 1088571 w 1959428"/>
                  <a:gd name="connsiteY2" fmla="*/ 1872342 h 1872342"/>
                  <a:gd name="connsiteX3" fmla="*/ 0 w 1959428"/>
                  <a:gd name="connsiteY3" fmla="*/ 1872342 h 1872342"/>
                  <a:gd name="connsiteX4" fmla="*/ 899886 w 1959428"/>
                  <a:gd name="connsiteY4" fmla="*/ 0 h 1872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9428" h="1872342">
                    <a:moveTo>
                      <a:pt x="899886" y="0"/>
                    </a:moveTo>
                    <a:lnTo>
                      <a:pt x="1959428" y="0"/>
                    </a:lnTo>
                    <a:lnTo>
                      <a:pt x="1088571" y="1872342"/>
                    </a:lnTo>
                    <a:lnTo>
                      <a:pt x="0" y="1872342"/>
                    </a:lnTo>
                    <a:lnTo>
                      <a:pt x="899886" y="0"/>
                    </a:lnTo>
                    <a:close/>
                  </a:path>
                </a:pathLst>
              </a:custGeom>
              <a:grpFill/>
              <a:ln w="12700" cap="flat" cmpd="sng" algn="ctr">
                <a:noFill/>
                <a:prstDash val="solid"/>
                <a:miter lim="800000"/>
              </a:ln>
              <a:effectLst/>
            </p:spPr>
            <p:txBody>
              <a:bodyPr lIns="146304" tIns="73152" rIns="146304" bIns="73152" spcCol="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8" name="Freeform 27"/>
              <p:cNvSpPr/>
              <p:nvPr userDrawn="1"/>
            </p:nvSpPr>
            <p:spPr>
              <a:xfrm>
                <a:off x="7416800" y="6836228"/>
                <a:ext cx="1088571" cy="1465943"/>
              </a:xfrm>
              <a:custGeom>
                <a:avLst/>
                <a:gdLst>
                  <a:gd name="connsiteX0" fmla="*/ 682171 w 1088571"/>
                  <a:gd name="connsiteY0" fmla="*/ 0 h 1465943"/>
                  <a:gd name="connsiteX1" fmla="*/ 1088571 w 1088571"/>
                  <a:gd name="connsiteY1" fmla="*/ 0 h 1465943"/>
                  <a:gd name="connsiteX2" fmla="*/ 391886 w 1088571"/>
                  <a:gd name="connsiteY2" fmla="*/ 1465943 h 1465943"/>
                  <a:gd name="connsiteX3" fmla="*/ 0 w 1088571"/>
                  <a:gd name="connsiteY3" fmla="*/ 1465943 h 1465943"/>
                  <a:gd name="connsiteX4" fmla="*/ 682171 w 1088571"/>
                  <a:gd name="connsiteY4" fmla="*/ 0 h 146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571" h="1465943">
                    <a:moveTo>
                      <a:pt x="682171" y="0"/>
                    </a:moveTo>
                    <a:lnTo>
                      <a:pt x="1088571" y="0"/>
                    </a:lnTo>
                    <a:lnTo>
                      <a:pt x="391886" y="1465943"/>
                    </a:lnTo>
                    <a:lnTo>
                      <a:pt x="0" y="1465943"/>
                    </a:lnTo>
                    <a:lnTo>
                      <a:pt x="682171" y="0"/>
                    </a:lnTo>
                    <a:close/>
                  </a:path>
                </a:pathLst>
              </a:custGeom>
              <a:solidFill>
                <a:sysClr val="windowText" lastClr="000000"/>
              </a:solidFill>
              <a:ln w="12700" cap="flat" cmpd="sng" algn="ctr">
                <a:noFill/>
                <a:prstDash val="solid"/>
                <a:miter lim="800000"/>
              </a:ln>
              <a:effectLst/>
            </p:spPr>
            <p:txBody>
              <a:bodyPr lIns="146304" tIns="73152" rIns="146304" bIns="73152" spcCol="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pSp>
      <p:sp>
        <p:nvSpPr>
          <p:cNvPr id="14" name="Rectangle 13"/>
          <p:cNvSpPr/>
          <p:nvPr userDrawn="1"/>
        </p:nvSpPr>
        <p:spPr>
          <a:xfrm>
            <a:off x="0" y="-10740"/>
            <a:ext cx="9143999" cy="5168048"/>
          </a:xfrm>
          <a:prstGeom prst="rect">
            <a:avLst/>
          </a:prstGeom>
          <a:solidFill>
            <a:sysClr val="windowText" lastClr="000000">
              <a:alpha val="31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9" name="Text Placeholder 5">
            <a:extLst>
              <a:ext uri="{FF2B5EF4-FFF2-40B4-BE49-F238E27FC236}">
                <a16:creationId xmlns:a16="http://schemas.microsoft.com/office/drawing/2014/main" id="{B47FCECF-73EE-4938-97F6-6222F9DD4575}"/>
              </a:ext>
            </a:extLst>
          </p:cNvPr>
          <p:cNvSpPr>
            <a:spLocks noGrp="1"/>
          </p:cNvSpPr>
          <p:nvPr>
            <p:ph type="body" sz="quarter" idx="13" hasCustomPrompt="1"/>
          </p:nvPr>
        </p:nvSpPr>
        <p:spPr>
          <a:xfrm>
            <a:off x="4800703" y="2189111"/>
            <a:ext cx="4133513" cy="768346"/>
          </a:xfrm>
        </p:spPr>
        <p:txBody>
          <a:bodyPr anchor="ctr" anchorCtr="0">
            <a:noAutofit/>
          </a:bodyPr>
          <a:lstStyle>
            <a:lvl1pPr algn="r">
              <a:defRPr sz="4000">
                <a:solidFill>
                  <a:schemeClr val="bg1"/>
                </a:solidFill>
              </a:defRPr>
            </a:lvl1pPr>
            <a:lvl2pPr marL="231775" indent="-231775">
              <a:buNone/>
              <a:defRPr sz="2800">
                <a:solidFill>
                  <a:schemeClr val="bg1"/>
                </a:solidFill>
              </a:defRPr>
            </a:lvl2pPr>
            <a:lvl3pPr marL="228600" indent="-228600">
              <a:buClrTx/>
              <a:buSzPct val="125000"/>
              <a:buFont typeface="Arial" panose="020B0604020202020204" pitchFamily="34" charset="0"/>
              <a:buChar char="•"/>
              <a:defRPr>
                <a:solidFill>
                  <a:schemeClr val="bg1"/>
                </a:solidFill>
              </a:defRPr>
            </a:lvl3pPr>
            <a:lvl4pPr marL="0" indent="0">
              <a:buClrTx/>
              <a:buFont typeface="Arial" panose="020B0604020202020204" pitchFamily="34" charset="0"/>
              <a:buNone/>
              <a:defRPr sz="1200" i="1">
                <a:solidFill>
                  <a:schemeClr val="bg1"/>
                </a:solidFill>
                <a:latin typeface="+mn-lt"/>
              </a:defRPr>
            </a:lvl4pPr>
            <a:lvl5pPr marL="0" indent="0">
              <a:buClrTx/>
              <a:buFont typeface="Arial" panose="020B0604020202020204" pitchFamily="34" charset="0"/>
              <a:buNone/>
              <a:defRPr sz="1200" i="1">
                <a:solidFill>
                  <a:schemeClr val="bg1"/>
                </a:solidFill>
                <a:latin typeface="+mn-lt"/>
              </a:defRPr>
            </a:lvl5pPr>
            <a:lvl6pPr marL="0" indent="0">
              <a:buClrTx/>
              <a:buFont typeface="Arial" panose="020B0604020202020204" pitchFamily="34" charset="0"/>
              <a:buNone/>
              <a:defRPr sz="1200" i="1">
                <a:solidFill>
                  <a:schemeClr val="bg1"/>
                </a:solidFill>
                <a:latin typeface="+mn-lt"/>
              </a:defRPr>
            </a:lvl6pPr>
            <a:lvl7pPr marL="0" indent="0">
              <a:buClrTx/>
              <a:buFont typeface="Arial" panose="020B0604020202020204" pitchFamily="34" charset="0"/>
              <a:buNone/>
              <a:defRPr sz="1200" i="1">
                <a:solidFill>
                  <a:schemeClr val="bg1"/>
                </a:solidFill>
                <a:latin typeface="+mn-lt"/>
              </a:defRPr>
            </a:lvl7pPr>
            <a:lvl8pPr marL="0" indent="0">
              <a:buClrTx/>
              <a:buFont typeface="Arial" panose="020B0604020202020204" pitchFamily="34" charset="0"/>
              <a:buNone/>
              <a:defRPr sz="1200" i="1">
                <a:solidFill>
                  <a:schemeClr val="bg1"/>
                </a:solidFill>
                <a:latin typeface="+mn-lt"/>
              </a:defRPr>
            </a:lvl8pPr>
            <a:lvl9pPr marL="0" indent="0">
              <a:buClrTx/>
              <a:buFont typeface="Arial" panose="020B0604020202020204" pitchFamily="34" charset="0"/>
              <a:buNone/>
              <a:defRPr sz="1200" i="1">
                <a:solidFill>
                  <a:schemeClr val="bg1"/>
                </a:solidFill>
              </a:defRPr>
            </a:lvl9pPr>
          </a:lstStyle>
          <a:p>
            <a:pPr lvl="0"/>
            <a:r>
              <a:rPr lang="en-US" dirty="0"/>
              <a:t>Sub Heading</a:t>
            </a:r>
          </a:p>
        </p:txBody>
      </p:sp>
    </p:spTree>
    <p:extLst>
      <p:ext uri="{BB962C8B-B14F-4D97-AF65-F5344CB8AC3E}">
        <p14:creationId xmlns:p14="http://schemas.microsoft.com/office/powerpoint/2010/main" val="522466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Blue Divider / Quot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9131444" cy="5143500"/>
          </a:xfrm>
          <a:prstGeom prst="rect">
            <a:avLst/>
          </a:prstGeom>
        </p:spPr>
      </p:pic>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a:xfrm>
            <a:off x="310896" y="4800600"/>
            <a:ext cx="228600" cy="155448"/>
          </a:xfrm>
        </p:spPr>
        <p:txBody>
          <a:bodyPr/>
          <a:lstStyle>
            <a:lvl1pPr>
              <a:defRPr>
                <a:solidFill>
                  <a:schemeClr val="bg1"/>
                </a:solidFill>
              </a:defRPr>
            </a:lvl1pPr>
          </a:lstStyle>
          <a:p>
            <a:fld id="{2EFEF571-C9B4-4D92-A7F7-315B894862A8}" type="slidenum">
              <a:rPr lang="en-US" smtClean="0"/>
              <a:pPr/>
              <a:t>‹#›</a:t>
            </a:fld>
            <a:endParaRPr lang="en-US" dirty="0"/>
          </a:p>
        </p:txBody>
      </p:sp>
      <p:pic>
        <p:nvPicPr>
          <p:cNvPr id="16" name="Picture 15" descr="foundry white lines.png"/>
          <p:cNvPicPr>
            <a:picLocks noChangeAspect="1"/>
          </p:cNvPicPr>
          <p:nvPr userDrawn="1"/>
        </p:nvPicPr>
        <p:blipFill rotWithShape="1">
          <a:blip r:embed="rId3" cstate="screen">
            <a:alphaModFix amt="16000"/>
            <a:extLst>
              <a:ext uri="{28A0092B-C50C-407E-A947-70E740481C1C}">
                <a14:useLocalDpi xmlns:a14="http://schemas.microsoft.com/office/drawing/2010/main"/>
              </a:ext>
            </a:extLst>
          </a:blip>
          <a:srcRect/>
          <a:stretch/>
        </p:blipFill>
        <p:spPr>
          <a:xfrm>
            <a:off x="3978175" y="-13808"/>
            <a:ext cx="5153269" cy="5143501"/>
          </a:xfrm>
          <a:prstGeom prst="rect">
            <a:avLst/>
          </a:prstGeom>
        </p:spPr>
      </p:pic>
      <p:grpSp>
        <p:nvGrpSpPr>
          <p:cNvPr id="6" name="Group 5"/>
          <p:cNvGrpSpPr>
            <a:grpSpLocks noChangeAspect="1"/>
          </p:cNvGrpSpPr>
          <p:nvPr userDrawn="1"/>
        </p:nvGrpSpPr>
        <p:grpSpPr>
          <a:xfrm flipH="1">
            <a:off x="2200939" y="-10740"/>
            <a:ext cx="6943061" cy="5157308"/>
            <a:chOff x="-1" y="-1"/>
            <a:chExt cx="7568260" cy="6847369"/>
          </a:xfrm>
        </p:grpSpPr>
        <p:sp>
          <p:nvSpPr>
            <p:cNvPr id="25" name="Freeform 24"/>
            <p:cNvSpPr/>
            <p:nvPr userDrawn="1"/>
          </p:nvSpPr>
          <p:spPr>
            <a:xfrm flipH="1">
              <a:off x="-1" y="-1"/>
              <a:ext cx="6703474" cy="6843297"/>
            </a:xfrm>
            <a:custGeom>
              <a:avLst/>
              <a:gdLst>
                <a:gd name="connsiteX0" fmla="*/ 3619500 w 7829550"/>
                <a:gd name="connsiteY0" fmla="*/ 0 h 8286750"/>
                <a:gd name="connsiteX1" fmla="*/ 7829550 w 7829550"/>
                <a:gd name="connsiteY1" fmla="*/ 0 h 8286750"/>
                <a:gd name="connsiteX2" fmla="*/ 7829550 w 7829550"/>
                <a:gd name="connsiteY2" fmla="*/ 8286750 h 8286750"/>
                <a:gd name="connsiteX3" fmla="*/ 0 w 7829550"/>
                <a:gd name="connsiteY3" fmla="*/ 8286750 h 8286750"/>
                <a:gd name="connsiteX4" fmla="*/ 3619500 w 7829550"/>
                <a:gd name="connsiteY4" fmla="*/ 0 h 828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9550" h="8286750">
                  <a:moveTo>
                    <a:pt x="3619500" y="0"/>
                  </a:moveTo>
                  <a:lnTo>
                    <a:pt x="7829550" y="0"/>
                  </a:lnTo>
                  <a:lnTo>
                    <a:pt x="7829550" y="8286750"/>
                  </a:lnTo>
                  <a:lnTo>
                    <a:pt x="0" y="8286750"/>
                  </a:lnTo>
                  <a:lnTo>
                    <a:pt x="3619500" y="0"/>
                  </a:lnTo>
                  <a:close/>
                </a:path>
              </a:pathLst>
            </a:custGeom>
            <a:solidFill>
              <a:srgbClr val="002060">
                <a:alpha val="80000"/>
              </a:srgbClr>
            </a:solidFill>
            <a:ln w="12700" cap="flat" cmpd="sng" algn="ctr">
              <a:noFill/>
              <a:prstDash val="solid"/>
              <a:miter lim="800000"/>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nvGrpSpPr>
            <p:cNvPr id="26" name="Group 25"/>
            <p:cNvGrpSpPr/>
            <p:nvPr userDrawn="1"/>
          </p:nvGrpSpPr>
          <p:grpSpPr>
            <a:xfrm flipH="1">
              <a:off x="5851647" y="5156792"/>
              <a:ext cx="1716612" cy="1690576"/>
              <a:chOff x="6444343" y="6429829"/>
              <a:chExt cx="2061028" cy="1872342"/>
            </a:xfrm>
            <a:solidFill>
              <a:srgbClr val="0070C0"/>
            </a:solidFill>
          </p:grpSpPr>
          <p:sp>
            <p:nvSpPr>
              <p:cNvPr id="27" name="Freeform 26"/>
              <p:cNvSpPr/>
              <p:nvPr userDrawn="1"/>
            </p:nvSpPr>
            <p:spPr>
              <a:xfrm>
                <a:off x="6444343" y="6429829"/>
                <a:ext cx="1959428" cy="1872342"/>
              </a:xfrm>
              <a:custGeom>
                <a:avLst/>
                <a:gdLst>
                  <a:gd name="connsiteX0" fmla="*/ 899886 w 1959428"/>
                  <a:gd name="connsiteY0" fmla="*/ 0 h 1872342"/>
                  <a:gd name="connsiteX1" fmla="*/ 1959428 w 1959428"/>
                  <a:gd name="connsiteY1" fmla="*/ 0 h 1872342"/>
                  <a:gd name="connsiteX2" fmla="*/ 1088571 w 1959428"/>
                  <a:gd name="connsiteY2" fmla="*/ 1872342 h 1872342"/>
                  <a:gd name="connsiteX3" fmla="*/ 0 w 1959428"/>
                  <a:gd name="connsiteY3" fmla="*/ 1872342 h 1872342"/>
                  <a:gd name="connsiteX4" fmla="*/ 899886 w 1959428"/>
                  <a:gd name="connsiteY4" fmla="*/ 0 h 1872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9428" h="1872342">
                    <a:moveTo>
                      <a:pt x="899886" y="0"/>
                    </a:moveTo>
                    <a:lnTo>
                      <a:pt x="1959428" y="0"/>
                    </a:lnTo>
                    <a:lnTo>
                      <a:pt x="1088571" y="1872342"/>
                    </a:lnTo>
                    <a:lnTo>
                      <a:pt x="0" y="1872342"/>
                    </a:lnTo>
                    <a:lnTo>
                      <a:pt x="899886" y="0"/>
                    </a:lnTo>
                    <a:close/>
                  </a:path>
                </a:pathLst>
              </a:custGeom>
              <a:grpFill/>
              <a:ln w="12700" cap="flat" cmpd="sng" algn="ctr">
                <a:noFill/>
                <a:prstDash val="solid"/>
                <a:miter lim="800000"/>
              </a:ln>
              <a:effectLst/>
            </p:spPr>
            <p:txBody>
              <a:bodyPr lIns="146304" tIns="73152" rIns="146304" bIns="73152" spcCol="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8" name="Freeform 27"/>
              <p:cNvSpPr/>
              <p:nvPr userDrawn="1"/>
            </p:nvSpPr>
            <p:spPr>
              <a:xfrm>
                <a:off x="7416800" y="6836228"/>
                <a:ext cx="1088571" cy="1465943"/>
              </a:xfrm>
              <a:custGeom>
                <a:avLst/>
                <a:gdLst>
                  <a:gd name="connsiteX0" fmla="*/ 682171 w 1088571"/>
                  <a:gd name="connsiteY0" fmla="*/ 0 h 1465943"/>
                  <a:gd name="connsiteX1" fmla="*/ 1088571 w 1088571"/>
                  <a:gd name="connsiteY1" fmla="*/ 0 h 1465943"/>
                  <a:gd name="connsiteX2" fmla="*/ 391886 w 1088571"/>
                  <a:gd name="connsiteY2" fmla="*/ 1465943 h 1465943"/>
                  <a:gd name="connsiteX3" fmla="*/ 0 w 1088571"/>
                  <a:gd name="connsiteY3" fmla="*/ 1465943 h 1465943"/>
                  <a:gd name="connsiteX4" fmla="*/ 682171 w 1088571"/>
                  <a:gd name="connsiteY4" fmla="*/ 0 h 146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571" h="1465943">
                    <a:moveTo>
                      <a:pt x="682171" y="0"/>
                    </a:moveTo>
                    <a:lnTo>
                      <a:pt x="1088571" y="0"/>
                    </a:lnTo>
                    <a:lnTo>
                      <a:pt x="391886" y="1465943"/>
                    </a:lnTo>
                    <a:lnTo>
                      <a:pt x="0" y="1465943"/>
                    </a:lnTo>
                    <a:lnTo>
                      <a:pt x="682171" y="0"/>
                    </a:lnTo>
                    <a:close/>
                  </a:path>
                </a:pathLst>
              </a:custGeom>
              <a:solidFill>
                <a:sysClr val="windowText" lastClr="000000"/>
              </a:solidFill>
              <a:ln w="12700" cap="flat" cmpd="sng" algn="ctr">
                <a:noFill/>
                <a:prstDash val="solid"/>
                <a:miter lim="800000"/>
              </a:ln>
              <a:effectLst/>
            </p:spPr>
            <p:txBody>
              <a:bodyPr lIns="146304" tIns="73152" rIns="146304" bIns="73152" spcCol="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pSp>
      <p:sp>
        <p:nvSpPr>
          <p:cNvPr id="14" name="Rectangle 13"/>
          <p:cNvSpPr/>
          <p:nvPr userDrawn="1"/>
        </p:nvSpPr>
        <p:spPr>
          <a:xfrm>
            <a:off x="0" y="-10740"/>
            <a:ext cx="9143999" cy="5168048"/>
          </a:xfrm>
          <a:prstGeom prst="rect">
            <a:avLst/>
          </a:prstGeom>
          <a:solidFill>
            <a:sysClr val="windowText" lastClr="000000">
              <a:alpha val="31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9" name="Text Placeholder 5">
            <a:extLst>
              <a:ext uri="{FF2B5EF4-FFF2-40B4-BE49-F238E27FC236}">
                <a16:creationId xmlns:a16="http://schemas.microsoft.com/office/drawing/2014/main" id="{B47FCECF-73EE-4938-97F6-6222F9DD4575}"/>
              </a:ext>
            </a:extLst>
          </p:cNvPr>
          <p:cNvSpPr>
            <a:spLocks noGrp="1"/>
          </p:cNvSpPr>
          <p:nvPr>
            <p:ph type="body" sz="quarter" idx="13" hasCustomPrompt="1"/>
          </p:nvPr>
        </p:nvSpPr>
        <p:spPr>
          <a:xfrm>
            <a:off x="4800703" y="2189111"/>
            <a:ext cx="4133513" cy="768346"/>
          </a:xfrm>
        </p:spPr>
        <p:txBody>
          <a:bodyPr anchor="ctr" anchorCtr="0">
            <a:noAutofit/>
          </a:bodyPr>
          <a:lstStyle>
            <a:lvl1pPr algn="r">
              <a:defRPr sz="4000">
                <a:solidFill>
                  <a:schemeClr val="bg1"/>
                </a:solidFill>
              </a:defRPr>
            </a:lvl1pPr>
            <a:lvl2pPr marL="231775" indent="-231775">
              <a:buNone/>
              <a:defRPr sz="2800">
                <a:solidFill>
                  <a:schemeClr val="bg1"/>
                </a:solidFill>
              </a:defRPr>
            </a:lvl2pPr>
            <a:lvl3pPr marL="228600" indent="-228600">
              <a:buClrTx/>
              <a:buSzPct val="125000"/>
              <a:buFont typeface="Arial" panose="020B0604020202020204" pitchFamily="34" charset="0"/>
              <a:buChar char="•"/>
              <a:defRPr>
                <a:solidFill>
                  <a:schemeClr val="bg1"/>
                </a:solidFill>
              </a:defRPr>
            </a:lvl3pPr>
            <a:lvl4pPr marL="0" indent="0">
              <a:buClrTx/>
              <a:buFont typeface="Arial" panose="020B0604020202020204" pitchFamily="34" charset="0"/>
              <a:buNone/>
              <a:defRPr sz="1200" i="1">
                <a:solidFill>
                  <a:schemeClr val="bg1"/>
                </a:solidFill>
                <a:latin typeface="+mn-lt"/>
              </a:defRPr>
            </a:lvl4pPr>
            <a:lvl5pPr marL="0" indent="0">
              <a:buClrTx/>
              <a:buFont typeface="Arial" panose="020B0604020202020204" pitchFamily="34" charset="0"/>
              <a:buNone/>
              <a:defRPr sz="1200" i="1">
                <a:solidFill>
                  <a:schemeClr val="bg1"/>
                </a:solidFill>
                <a:latin typeface="+mn-lt"/>
              </a:defRPr>
            </a:lvl5pPr>
            <a:lvl6pPr marL="0" indent="0">
              <a:buClrTx/>
              <a:buFont typeface="Arial" panose="020B0604020202020204" pitchFamily="34" charset="0"/>
              <a:buNone/>
              <a:defRPr sz="1200" i="1">
                <a:solidFill>
                  <a:schemeClr val="bg1"/>
                </a:solidFill>
                <a:latin typeface="+mn-lt"/>
              </a:defRPr>
            </a:lvl6pPr>
            <a:lvl7pPr marL="0" indent="0">
              <a:buClrTx/>
              <a:buFont typeface="Arial" panose="020B0604020202020204" pitchFamily="34" charset="0"/>
              <a:buNone/>
              <a:defRPr sz="1200" i="1">
                <a:solidFill>
                  <a:schemeClr val="bg1"/>
                </a:solidFill>
                <a:latin typeface="+mn-lt"/>
              </a:defRPr>
            </a:lvl7pPr>
            <a:lvl8pPr marL="0" indent="0">
              <a:buClrTx/>
              <a:buFont typeface="Arial" panose="020B0604020202020204" pitchFamily="34" charset="0"/>
              <a:buNone/>
              <a:defRPr sz="1200" i="1">
                <a:solidFill>
                  <a:schemeClr val="bg1"/>
                </a:solidFill>
                <a:latin typeface="+mn-lt"/>
              </a:defRPr>
            </a:lvl8pPr>
            <a:lvl9pPr marL="0" indent="0">
              <a:buClrTx/>
              <a:buFont typeface="Arial" panose="020B0604020202020204" pitchFamily="34" charset="0"/>
              <a:buNone/>
              <a:defRPr sz="1200" i="1">
                <a:solidFill>
                  <a:schemeClr val="bg1"/>
                </a:solidFill>
              </a:defRPr>
            </a:lvl9pPr>
          </a:lstStyle>
          <a:p>
            <a:pPr lvl="0"/>
            <a:r>
              <a:rPr lang="en-US" dirty="0"/>
              <a:t>Sub Heading</a:t>
            </a:r>
          </a:p>
        </p:txBody>
      </p:sp>
    </p:spTree>
    <p:extLst>
      <p:ext uri="{BB962C8B-B14F-4D97-AF65-F5344CB8AC3E}">
        <p14:creationId xmlns:p14="http://schemas.microsoft.com/office/powerpoint/2010/main" val="30167912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9158769" cy="5143500"/>
          </a:xfrm>
          <a:prstGeom prst="rect">
            <a:avLst/>
          </a:prstGeom>
        </p:spPr>
      </p:pic>
      <p:sp>
        <p:nvSpPr>
          <p:cNvPr id="7" name="Rectangle 6"/>
          <p:cNvSpPr/>
          <p:nvPr userDrawn="1"/>
        </p:nvSpPr>
        <p:spPr>
          <a:xfrm>
            <a:off x="1" y="0"/>
            <a:ext cx="9158768" cy="5143500"/>
          </a:xfrm>
          <a:prstGeom prst="rect">
            <a:avLst/>
          </a:prstGeom>
          <a:solidFill>
            <a:srgbClr val="141414">
              <a:alpha val="57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8" name="Title 1">
            <a:extLst>
              <a:ext uri="{FF2B5EF4-FFF2-40B4-BE49-F238E27FC236}">
                <a16:creationId xmlns:a16="http://schemas.microsoft.com/office/drawing/2014/main" id="{D759AFEE-79A3-4996-B06D-D9A66A9C5048}"/>
              </a:ext>
            </a:extLst>
          </p:cNvPr>
          <p:cNvSpPr>
            <a:spLocks noGrp="1"/>
          </p:cNvSpPr>
          <p:nvPr>
            <p:ph type="title"/>
          </p:nvPr>
        </p:nvSpPr>
        <p:spPr>
          <a:xfrm>
            <a:off x="384048" y="202402"/>
            <a:ext cx="8385048" cy="383225"/>
          </a:xfrm>
        </p:spPr>
        <p:txBody>
          <a:bodyPr>
            <a:normAutofit/>
          </a:bodyPr>
          <a:lstStyle>
            <a:lvl1pPr>
              <a:defRPr lang="en-US" sz="2400" kern="1200" dirty="0">
                <a:gradFill>
                  <a:gsLst>
                    <a:gs pos="31000">
                      <a:srgbClr val="008562"/>
                    </a:gs>
                    <a:gs pos="0">
                      <a:schemeClr val="tx1">
                        <a:lumMod val="60000"/>
                        <a:lumOff val="40000"/>
                      </a:schemeClr>
                    </a:gs>
                    <a:gs pos="100000">
                      <a:schemeClr val="accent6">
                        <a:lumMod val="60000"/>
                        <a:lumOff val="40000"/>
                      </a:schemeClr>
                    </a:gs>
                  </a:gsLst>
                  <a:lin ang="0" scaled="1"/>
                </a:gradFill>
                <a:latin typeface="Arial" panose="020B0604020202020204" pitchFamily="34" charset="0"/>
                <a:ea typeface="+mj-ea"/>
                <a:cs typeface="Arial" panose="020B0604020202020204" pitchFamily="34" charset="0"/>
              </a:defRPr>
            </a:lvl1pPr>
          </a:lstStyle>
          <a:p>
            <a:r>
              <a:rPr lang="en-US" dirty="0"/>
              <a:t>Click to edit Master title style</a:t>
            </a:r>
          </a:p>
        </p:txBody>
      </p:sp>
      <p:cxnSp>
        <p:nvCxnSpPr>
          <p:cNvPr id="9" name="Straight Connector 8"/>
          <p:cNvCxnSpPr/>
          <p:nvPr userDrawn="1"/>
        </p:nvCxnSpPr>
        <p:spPr>
          <a:xfrm>
            <a:off x="374166" y="197181"/>
            <a:ext cx="8412480" cy="0"/>
          </a:xfrm>
          <a:prstGeom prst="line">
            <a:avLst/>
          </a:prstGeom>
          <a:ln w="6350" cmpd="sng">
            <a:gradFill flip="none" rotWithShape="1">
              <a:gsLst>
                <a:gs pos="0">
                  <a:schemeClr val="tx1"/>
                </a:gs>
                <a:gs pos="100000">
                  <a:schemeClr val="accent6"/>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8998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lue Cover Slide, Graphic">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F1FCDD-9A69-4405-B89F-CFDAF1874AA8}"/>
              </a:ext>
            </a:extLst>
          </p:cNvPr>
          <p:cNvPicPr>
            <a:picLocks noChangeAspect="1"/>
          </p:cNvPicPr>
          <p:nvPr userDrawn="1"/>
        </p:nvPicPr>
        <p:blipFill>
          <a:blip r:embed="rId2"/>
          <a:stretch>
            <a:fillRect/>
          </a:stretch>
        </p:blipFill>
        <p:spPr>
          <a:xfrm>
            <a:off x="0" y="0"/>
            <a:ext cx="9144000" cy="5151120"/>
          </a:xfrm>
          <a:prstGeom prst="rect">
            <a:avLst/>
          </a:prstGeom>
        </p:spPr>
      </p:pic>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white">
          <a:xfrm>
            <a:off x="457200" y="1691187"/>
            <a:ext cx="5029200" cy="1052596"/>
          </a:xfrm>
        </p:spPr>
        <p:txBody>
          <a:bodyPr anchor="b">
            <a:spAutoFit/>
          </a:bodyPr>
          <a:lstStyle>
            <a:lvl1pPr algn="l">
              <a:defRPr sz="3800">
                <a:solidFill>
                  <a:schemeClr val="bg1"/>
                </a:solidFill>
              </a:defRPr>
            </a:lvl1pPr>
          </a:lstStyle>
          <a:p>
            <a:pPr lvl="0"/>
            <a:r>
              <a:rPr lang="en-US" dirty="0"/>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white">
          <a:xfrm>
            <a:off x="457200" y="3118106"/>
            <a:ext cx="5029200" cy="538609"/>
          </a:xfrm>
        </p:spPr>
        <p:txBody>
          <a:bodyPr>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bg1"/>
                </a:solidFill>
              </a:defRPr>
            </a:lvl1pPr>
            <a:lvl2pPr marL="0" indent="0" algn="l">
              <a:buClrTx/>
              <a:buFont typeface="Arial" panose="020B0604020202020204" pitchFamily="34" charset="0"/>
              <a:buNone/>
              <a:tabLst/>
              <a:defRPr sz="1200">
                <a:solidFill>
                  <a:schemeClr val="bg1"/>
                </a:solidFill>
              </a:defRPr>
            </a:lvl2pPr>
            <a:lvl3pPr marL="228600" indent="-228600" algn="l">
              <a:spcBef>
                <a:spcPts val="600"/>
              </a:spcBef>
              <a:buClrTx/>
              <a:buSzPct val="125000"/>
              <a:buFont typeface="Arial" panose="020B0604020202020204" pitchFamily="34" charset="0"/>
              <a:buChar char="•"/>
              <a:defRPr sz="1200">
                <a:solidFill>
                  <a:schemeClr val="bg1"/>
                </a:solidFill>
              </a:defRPr>
            </a:lvl3pPr>
            <a:lvl4pPr marL="228600" indent="-228600" algn="l">
              <a:spcBef>
                <a:spcPts val="600"/>
              </a:spcBef>
              <a:buClrTx/>
              <a:buSzPct val="125000"/>
              <a:buFont typeface="Arial" panose="020B0604020202020204" pitchFamily="34" charset="0"/>
              <a:buChar char="•"/>
              <a:defRPr sz="1200">
                <a:solidFill>
                  <a:schemeClr val="bg1"/>
                </a:solidFill>
              </a:defRPr>
            </a:lvl4pPr>
            <a:lvl5pPr marL="228600" indent="-228600" algn="l">
              <a:spcBef>
                <a:spcPts val="600"/>
              </a:spcBef>
              <a:buClrTx/>
              <a:buSzPct val="125000"/>
              <a:buFont typeface="Arial" panose="020B0604020202020204" pitchFamily="34" charset="0"/>
              <a:buChar char="•"/>
              <a:defRPr sz="1200">
                <a:solidFill>
                  <a:schemeClr val="bg1"/>
                </a:solidFill>
              </a:defRPr>
            </a:lvl5pPr>
            <a:lvl6pPr marL="228600" indent="-228600" algn="l">
              <a:spcBef>
                <a:spcPts val="600"/>
              </a:spcBef>
              <a:buClrTx/>
              <a:buSzPct val="125000"/>
              <a:buFont typeface="Arial" panose="020B0604020202020204" pitchFamily="34" charset="0"/>
              <a:buChar char="•"/>
              <a:defRPr sz="1200">
                <a:solidFill>
                  <a:schemeClr val="bg1"/>
                </a:solidFill>
              </a:defRPr>
            </a:lvl6pPr>
            <a:lvl7pPr marL="228600" indent="-228600" algn="l">
              <a:spcBef>
                <a:spcPts val="600"/>
              </a:spcBef>
              <a:buClrTx/>
              <a:buSzPct val="125000"/>
              <a:buFont typeface="Arial" panose="020B0604020202020204" pitchFamily="34" charset="0"/>
              <a:buChar char="•"/>
              <a:defRPr sz="1200">
                <a:solidFill>
                  <a:schemeClr val="bg1"/>
                </a:solidFill>
              </a:defRPr>
            </a:lvl7pPr>
            <a:lvl8pPr marL="228600" indent="-228600" algn="l">
              <a:spcBef>
                <a:spcPts val="600"/>
              </a:spcBef>
              <a:buClrTx/>
              <a:buSzPct val="125000"/>
              <a:buFont typeface="Arial" panose="020B0604020202020204" pitchFamily="34" charset="0"/>
              <a:buChar char="•"/>
              <a:defRPr sz="1200">
                <a:solidFill>
                  <a:schemeClr val="bg1"/>
                </a:solidFill>
              </a:defRPr>
            </a:lvl8pPr>
            <a:lvl9pPr marL="228600" indent="-228600" algn="l">
              <a:spcBef>
                <a:spcPts val="600"/>
              </a:spcBef>
              <a:buClrTx/>
              <a:buSzPct val="125000"/>
              <a:buFont typeface="Arial" panose="020B0604020202020204" pitchFamily="34" charset="0"/>
              <a:buChar char="•"/>
              <a:defRPr sz="1200">
                <a:solidFill>
                  <a:schemeClr val="bg1"/>
                </a:solidFill>
              </a:defRPr>
            </a:lvl9pPr>
          </a:lstStyle>
          <a:p>
            <a:pPr lvl="0"/>
            <a:r>
              <a:rPr lang="en-US" dirty="0"/>
              <a:t>Speaker’s Full Name</a:t>
            </a:r>
          </a:p>
          <a:p>
            <a:pPr lvl="1"/>
            <a:r>
              <a:rPr lang="en-US" dirty="0"/>
              <a:t>Speaker’s title</a:t>
            </a:r>
          </a:p>
        </p:txBody>
      </p:sp>
      <p:cxnSp>
        <p:nvCxnSpPr>
          <p:cNvPr id="13" name="Straight Connector 12">
            <a:extLst>
              <a:ext uri="{FF2B5EF4-FFF2-40B4-BE49-F238E27FC236}">
                <a16:creationId xmlns:a16="http://schemas.microsoft.com/office/drawing/2014/main" id="{F769F7CB-0D67-49E0-9197-CA57AE8A17CA}"/>
              </a:ext>
            </a:extLst>
          </p:cNvPr>
          <p:cNvCxnSpPr>
            <a:cxnSpLocks/>
          </p:cNvCxnSpPr>
          <p:nvPr userDrawn="1"/>
        </p:nvCxnSpPr>
        <p:spPr bwMode="white">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55189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9158769" cy="5143500"/>
          </a:xfrm>
          <a:prstGeom prst="rect">
            <a:avLst/>
          </a:prstGeom>
        </p:spPr>
      </p:pic>
      <p:sp>
        <p:nvSpPr>
          <p:cNvPr id="7" name="Rectangle 6"/>
          <p:cNvSpPr/>
          <p:nvPr userDrawn="1"/>
        </p:nvSpPr>
        <p:spPr>
          <a:xfrm>
            <a:off x="0" y="0"/>
            <a:ext cx="9158770" cy="5143500"/>
          </a:xfrm>
          <a:prstGeom prst="rect">
            <a:avLst/>
          </a:prstGeom>
          <a:solidFill>
            <a:srgbClr val="141414">
              <a:alpha val="57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8" name="Title 1">
            <a:extLst>
              <a:ext uri="{FF2B5EF4-FFF2-40B4-BE49-F238E27FC236}">
                <a16:creationId xmlns:a16="http://schemas.microsoft.com/office/drawing/2014/main" id="{D759AFEE-79A3-4996-B06D-D9A66A9C5048}"/>
              </a:ext>
            </a:extLst>
          </p:cNvPr>
          <p:cNvSpPr>
            <a:spLocks noGrp="1"/>
          </p:cNvSpPr>
          <p:nvPr>
            <p:ph type="title"/>
          </p:nvPr>
        </p:nvSpPr>
        <p:spPr>
          <a:xfrm>
            <a:off x="384048" y="202402"/>
            <a:ext cx="8385048" cy="403773"/>
          </a:xfrm>
        </p:spPr>
        <p:txBody>
          <a:bodyPr>
            <a:normAutofit/>
          </a:bodyPr>
          <a:lstStyle>
            <a:lvl1pPr algn="ctr">
              <a:defRPr lang="en-US" sz="2400" kern="1200" dirty="0">
                <a:gradFill>
                  <a:gsLst>
                    <a:gs pos="31000">
                      <a:srgbClr val="008562"/>
                    </a:gs>
                    <a:gs pos="0">
                      <a:schemeClr val="tx1">
                        <a:lumMod val="60000"/>
                        <a:lumOff val="40000"/>
                      </a:schemeClr>
                    </a:gs>
                    <a:gs pos="100000">
                      <a:schemeClr val="accent6">
                        <a:lumMod val="60000"/>
                        <a:lumOff val="40000"/>
                      </a:schemeClr>
                    </a:gs>
                  </a:gsLst>
                  <a:lin ang="0" scaled="1"/>
                </a:gradFill>
                <a:latin typeface="Arial" panose="020B0604020202020204" pitchFamily="34" charset="0"/>
                <a:ea typeface="+mj-ea"/>
                <a:cs typeface="Arial" panose="020B0604020202020204" pitchFamily="34" charset="0"/>
              </a:defRPr>
            </a:lvl1pPr>
          </a:lstStyle>
          <a:p>
            <a:r>
              <a:rPr lang="en-US" dirty="0"/>
              <a:t>Click to edit Master title style</a:t>
            </a:r>
          </a:p>
        </p:txBody>
      </p:sp>
      <p:cxnSp>
        <p:nvCxnSpPr>
          <p:cNvPr id="9" name="Straight Connector 8"/>
          <p:cNvCxnSpPr/>
          <p:nvPr userDrawn="1"/>
        </p:nvCxnSpPr>
        <p:spPr>
          <a:xfrm>
            <a:off x="374166" y="197181"/>
            <a:ext cx="8412480" cy="0"/>
          </a:xfrm>
          <a:prstGeom prst="line">
            <a:avLst/>
          </a:prstGeom>
          <a:ln w="6350" cmpd="sng">
            <a:gradFill flip="none" rotWithShape="1">
              <a:gsLst>
                <a:gs pos="0">
                  <a:schemeClr val="tx1"/>
                </a:gs>
                <a:gs pos="100000">
                  <a:schemeClr val="accent6"/>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75361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25" y="0"/>
            <a:ext cx="9146844" cy="5143500"/>
          </a:xfrm>
          <a:prstGeom prst="rect">
            <a:avLst/>
          </a:prstGeom>
        </p:spPr>
      </p:pic>
      <p:sp>
        <p:nvSpPr>
          <p:cNvPr id="7" name="Rectangle 6"/>
          <p:cNvSpPr/>
          <p:nvPr userDrawn="1"/>
        </p:nvSpPr>
        <p:spPr>
          <a:xfrm>
            <a:off x="0" y="0"/>
            <a:ext cx="9158769" cy="5143500"/>
          </a:xfrm>
          <a:prstGeom prst="rect">
            <a:avLst/>
          </a:prstGeom>
          <a:solidFill>
            <a:srgbClr val="141414">
              <a:alpha val="57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8" name="Title 1">
            <a:extLst>
              <a:ext uri="{FF2B5EF4-FFF2-40B4-BE49-F238E27FC236}">
                <a16:creationId xmlns:a16="http://schemas.microsoft.com/office/drawing/2014/main" id="{D759AFEE-79A3-4996-B06D-D9A66A9C5048}"/>
              </a:ext>
            </a:extLst>
          </p:cNvPr>
          <p:cNvSpPr>
            <a:spLocks noGrp="1"/>
          </p:cNvSpPr>
          <p:nvPr>
            <p:ph type="title"/>
          </p:nvPr>
        </p:nvSpPr>
        <p:spPr>
          <a:xfrm>
            <a:off x="384048" y="202402"/>
            <a:ext cx="8385048" cy="403773"/>
          </a:xfrm>
        </p:spPr>
        <p:txBody>
          <a:bodyPr>
            <a:normAutofit/>
          </a:bodyPr>
          <a:lstStyle>
            <a:lvl1pPr algn="ctr">
              <a:defRPr lang="en-US" sz="2400" kern="1200" dirty="0">
                <a:gradFill>
                  <a:gsLst>
                    <a:gs pos="31000">
                      <a:srgbClr val="008562"/>
                    </a:gs>
                    <a:gs pos="0">
                      <a:schemeClr val="tx1">
                        <a:lumMod val="60000"/>
                        <a:lumOff val="40000"/>
                      </a:schemeClr>
                    </a:gs>
                    <a:gs pos="100000">
                      <a:schemeClr val="accent6">
                        <a:lumMod val="60000"/>
                        <a:lumOff val="40000"/>
                      </a:schemeClr>
                    </a:gs>
                  </a:gsLst>
                  <a:lin ang="0" scaled="1"/>
                </a:gradFill>
                <a:latin typeface="Arial" panose="020B0604020202020204" pitchFamily="34" charset="0"/>
                <a:ea typeface="+mj-ea"/>
                <a:cs typeface="Arial" panose="020B0604020202020204" pitchFamily="34" charset="0"/>
              </a:defRPr>
            </a:lvl1pPr>
          </a:lstStyle>
          <a:p>
            <a:r>
              <a:rPr lang="en-US" dirty="0"/>
              <a:t>Click to edit Master title style</a:t>
            </a:r>
          </a:p>
        </p:txBody>
      </p:sp>
      <p:cxnSp>
        <p:nvCxnSpPr>
          <p:cNvPr id="9" name="Straight Connector 8"/>
          <p:cNvCxnSpPr/>
          <p:nvPr userDrawn="1"/>
        </p:nvCxnSpPr>
        <p:spPr>
          <a:xfrm>
            <a:off x="374166" y="197181"/>
            <a:ext cx="8412480" cy="0"/>
          </a:xfrm>
          <a:prstGeom prst="line">
            <a:avLst/>
          </a:prstGeom>
          <a:ln w="6350" cmpd="sng">
            <a:gradFill flip="none" rotWithShape="1">
              <a:gsLst>
                <a:gs pos="0">
                  <a:schemeClr val="tx1"/>
                </a:gs>
                <a:gs pos="100000">
                  <a:schemeClr val="accent6"/>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02750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descr="Black BG 2.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9144001" cy="5143500"/>
          </a:xfrm>
          <a:prstGeom prst="rect">
            <a:avLst/>
          </a:prstGeom>
        </p:spPr>
      </p:pic>
      <p:pic>
        <p:nvPicPr>
          <p:cNvPr id="7" name="Picture 6">
            <a:extLst>
              <a:ext uri="{FF2B5EF4-FFF2-40B4-BE49-F238E27FC236}">
                <a16:creationId xmlns:a16="http://schemas.microsoft.com/office/drawing/2014/main" id="{2990A6E3-DE2F-40B3-955E-42C3550BD2DE}"/>
              </a:ext>
            </a:extLst>
          </p:cNvPr>
          <p:cNvPicPr>
            <a:picLocks noChangeAspect="1"/>
          </p:cNvPicPr>
          <p:nvPr userDrawn="1"/>
        </p:nvPicPr>
        <p:blipFill>
          <a:blip r:embed="rId3"/>
          <a:stretch>
            <a:fillRect/>
          </a:stretch>
        </p:blipFill>
        <p:spPr bwMode="black">
          <a:xfrm>
            <a:off x="7675344" y="4777483"/>
            <a:ext cx="1296699" cy="278299"/>
          </a:xfrm>
          <a:prstGeom prst="rect">
            <a:avLst/>
          </a:prstGeom>
        </p:spPr>
      </p:pic>
    </p:spTree>
    <p:extLst>
      <p:ext uri="{BB962C8B-B14F-4D97-AF65-F5344CB8AC3E}">
        <p14:creationId xmlns:p14="http://schemas.microsoft.com/office/powerpoint/2010/main" val="35983759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9D512A5-02AD-4CE7-95D7-2098ED248CD3}"/>
              </a:ext>
            </a:extLst>
          </p:cNvPr>
          <p:cNvPicPr>
            <a:picLocks noChangeAspect="1"/>
          </p:cNvPicPr>
          <p:nvPr userDrawn="1"/>
        </p:nvPicPr>
        <p:blipFill>
          <a:blip r:embed="rId2"/>
          <a:stretch>
            <a:fillRect/>
          </a:stretch>
        </p:blipFill>
        <p:spPr>
          <a:xfrm>
            <a:off x="0" y="5977"/>
            <a:ext cx="9133377" cy="5137525"/>
          </a:xfrm>
          <a:prstGeom prst="rect">
            <a:avLst/>
          </a:prstGeom>
        </p:spPr>
      </p:pic>
      <p:sp>
        <p:nvSpPr>
          <p:cNvPr id="2" name="Title 1"/>
          <p:cNvSpPr>
            <a:spLocks noGrp="1"/>
          </p:cNvSpPr>
          <p:nvPr>
            <p:ph type="title" hasCustomPrompt="1"/>
          </p:nvPr>
        </p:nvSpPr>
        <p:spPr>
          <a:xfrm>
            <a:off x="612648" y="1828800"/>
            <a:ext cx="7772400" cy="329184"/>
          </a:xfrm>
        </p:spPr>
        <p:txBody>
          <a:bodyPr anchor="b" anchorCtr="0">
            <a:noAutofit/>
          </a:bodyPr>
          <a:lstStyle>
            <a:lvl1pPr>
              <a:defRPr sz="3200">
                <a:solidFill>
                  <a:schemeClr val="tx1"/>
                </a:solidFill>
              </a:defRPr>
            </a:lvl1pPr>
          </a:lstStyle>
          <a:p>
            <a:r>
              <a:rPr lang="en-US" dirty="0"/>
              <a:t>Thank you</a:t>
            </a:r>
          </a:p>
        </p:txBody>
      </p:sp>
      <p:sp>
        <p:nvSpPr>
          <p:cNvPr id="8" name="Text Placeholder 7"/>
          <p:cNvSpPr>
            <a:spLocks noGrp="1"/>
          </p:cNvSpPr>
          <p:nvPr>
            <p:ph type="body" sz="quarter" idx="10" hasCustomPrompt="1"/>
          </p:nvPr>
        </p:nvSpPr>
        <p:spPr>
          <a:xfrm>
            <a:off x="612648" y="2441448"/>
            <a:ext cx="7772400" cy="630936"/>
          </a:xfrm>
          <a:prstGeom prst="rect">
            <a:avLst/>
          </a:prstGeom>
        </p:spPr>
        <p:txBody>
          <a:bodyPr vert="horz">
            <a:normAutofit/>
          </a:bodyPr>
          <a:lstStyle>
            <a:lvl1pPr marL="0" indent="0">
              <a:buNone/>
              <a:defRPr sz="2000">
                <a:solidFill>
                  <a:schemeClr val="tx1"/>
                </a:solidFill>
              </a:defRPr>
            </a:lvl1pPr>
            <a:lvl2pPr marL="0" indent="0">
              <a:buNone/>
              <a:defRPr sz="2000">
                <a:solidFill>
                  <a:schemeClr val="tx1"/>
                </a:solidFill>
              </a:defRPr>
            </a:lvl2pPr>
            <a:lvl3pPr marL="0" indent="0">
              <a:buNone/>
              <a:defRPr sz="2000">
                <a:solidFill>
                  <a:schemeClr val="tx1"/>
                </a:solidFill>
              </a:defRPr>
            </a:lvl3pPr>
            <a:lvl4pPr marL="0" indent="0">
              <a:buNone/>
              <a:defRPr sz="2000">
                <a:solidFill>
                  <a:schemeClr val="tx1"/>
                </a:solidFill>
              </a:defRPr>
            </a:lvl4pPr>
            <a:lvl5pPr marL="0" indent="0">
              <a:buNone/>
              <a:defRPr sz="2000">
                <a:solidFill>
                  <a:schemeClr val="tx1"/>
                </a:solidFill>
              </a:defRPr>
            </a:lvl5pPr>
            <a:lvl6pPr marL="0" indent="0">
              <a:buNone/>
              <a:defRPr sz="2000">
                <a:solidFill>
                  <a:schemeClr val="tx1"/>
                </a:solidFill>
              </a:defRPr>
            </a:lvl6pPr>
            <a:lvl7pPr marL="0" indent="0">
              <a:buNone/>
              <a:defRPr sz="2000">
                <a:solidFill>
                  <a:schemeClr val="tx1"/>
                </a:solidFill>
              </a:defRPr>
            </a:lvl7pPr>
            <a:lvl8pPr marL="0" indent="0">
              <a:buNone/>
              <a:defRPr sz="2000">
                <a:solidFill>
                  <a:schemeClr val="tx1"/>
                </a:solidFill>
              </a:defRPr>
            </a:lvl8pPr>
            <a:lvl9pPr marL="0" indent="0">
              <a:buNone/>
              <a:defRPr sz="2000">
                <a:solidFill>
                  <a:schemeClr val="tx1"/>
                </a:solidFill>
              </a:defRPr>
            </a:lvl9pPr>
          </a:lstStyle>
          <a:p>
            <a:pPr lvl="0"/>
            <a:r>
              <a:rPr lang="en-US" dirty="0"/>
              <a:t>Name</a:t>
            </a:r>
            <a:br>
              <a:rPr lang="en-US" dirty="0"/>
            </a:br>
            <a:r>
              <a:rPr lang="en-US" dirty="0"/>
              <a:t>Email (optional)</a:t>
            </a:r>
          </a:p>
        </p:txBody>
      </p:sp>
      <p:sp>
        <p:nvSpPr>
          <p:cNvPr id="6" name="TextBox 5"/>
          <p:cNvSpPr txBox="1"/>
          <p:nvPr userDrawn="1"/>
        </p:nvSpPr>
        <p:spPr>
          <a:xfrm>
            <a:off x="3588156" y="-972273"/>
            <a:ext cx="184731" cy="369332"/>
          </a:xfrm>
          <a:prstGeom prst="rect">
            <a:avLst/>
          </a:prstGeom>
          <a:noFill/>
        </p:spPr>
        <p:txBody>
          <a:bodyPr wrap="none" rtlCol="0">
            <a:spAutoFit/>
          </a:bodyPr>
          <a:lstStyle/>
          <a:p>
            <a:endParaRPr lang="en-US" dirty="0">
              <a:solidFill>
                <a:schemeClr val="tx2"/>
              </a:solidFill>
            </a:endParaRPr>
          </a:p>
        </p:txBody>
      </p:sp>
      <p:cxnSp>
        <p:nvCxnSpPr>
          <p:cNvPr id="11" name="Straight Connector 10">
            <a:extLst>
              <a:ext uri="{FF2B5EF4-FFF2-40B4-BE49-F238E27FC236}">
                <a16:creationId xmlns:a16="http://schemas.microsoft.com/office/drawing/2014/main" id="{8FFA5237-4D06-4CB8-B81D-E6E000044E96}"/>
              </a:ext>
            </a:extLst>
          </p:cNvPr>
          <p:cNvCxnSpPr>
            <a:cxnSpLocks/>
          </p:cNvCxnSpPr>
          <p:nvPr userDrawn="1"/>
        </p:nvCxnSpPr>
        <p:spPr>
          <a:xfrm>
            <a:off x="611138" y="2299716"/>
            <a:ext cx="1858684" cy="0"/>
          </a:xfrm>
          <a:prstGeom prst="line">
            <a:avLst/>
          </a:prstGeom>
          <a:ln>
            <a:solidFill>
              <a:srgbClr val="00A45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27357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2" y="0"/>
            <a:ext cx="9143999" cy="980177"/>
          </a:xfrm>
          <a:prstGeom prst="rect">
            <a:avLst/>
          </a:prstGeom>
        </p:spPr>
      </p:pic>
    </p:spTree>
    <p:extLst>
      <p:ext uri="{BB962C8B-B14F-4D97-AF65-F5344CB8AC3E}">
        <p14:creationId xmlns:p14="http://schemas.microsoft.com/office/powerpoint/2010/main" val="16943342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0"/>
            <a:ext cx="9144000" cy="941358"/>
          </a:xfrm>
          <a:prstGeom prst="rect">
            <a:avLst/>
          </a:prstGeom>
        </p:spPr>
      </p:pic>
      <p:sp>
        <p:nvSpPr>
          <p:cNvPr id="8" name="Rectangle 7"/>
          <p:cNvSpPr/>
          <p:nvPr userDrawn="1"/>
        </p:nvSpPr>
        <p:spPr>
          <a:xfrm rot="10800000">
            <a:off x="4413611" y="-1"/>
            <a:ext cx="4730391" cy="937729"/>
          </a:xfrm>
          <a:prstGeom prst="rect">
            <a:avLst/>
          </a:prstGeom>
          <a:gradFill flip="none" rotWithShape="1">
            <a:gsLst>
              <a:gs pos="0">
                <a:schemeClr val="accent1">
                  <a:lumMod val="0"/>
                  <a:lumOff val="100000"/>
                  <a:alpha val="0"/>
                </a:schemeClr>
              </a:gs>
              <a:gs pos="68000">
                <a:srgbClr val="B0E7C9">
                  <a:alpha val="40000"/>
                </a:srgbClr>
              </a:gs>
              <a:gs pos="56000">
                <a:srgbClr val="FFFFFF">
                  <a:alpha val="40000"/>
                </a:srgbClr>
              </a:gs>
              <a:gs pos="19000">
                <a:srgbClr val="FFFFFF">
                  <a:alpha val="0"/>
                </a:srgbClr>
              </a:gs>
              <a:gs pos="38000">
                <a:srgbClr val="FFFFFF">
                  <a:alpha val="0"/>
                </a:srgbClr>
              </a:gs>
              <a:gs pos="100000">
                <a:srgbClr val="00B14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9" name="Rectangle 8"/>
          <p:cNvSpPr/>
          <p:nvPr userDrawn="1"/>
        </p:nvSpPr>
        <p:spPr>
          <a:xfrm rot="10800000">
            <a:off x="1" y="3629"/>
            <a:ext cx="4360175" cy="937729"/>
          </a:xfrm>
          <a:prstGeom prst="rect">
            <a:avLst/>
          </a:prstGeom>
          <a:gradFill flip="none" rotWithShape="1">
            <a:gsLst>
              <a:gs pos="0">
                <a:schemeClr val="accent1">
                  <a:lumMod val="0"/>
                  <a:lumOff val="100000"/>
                  <a:alpha val="0"/>
                </a:schemeClr>
              </a:gs>
              <a:gs pos="32000">
                <a:srgbClr val="FFFFFF">
                  <a:alpha val="0"/>
                </a:srgbClr>
              </a:gs>
              <a:gs pos="17000">
                <a:srgbClr val="FFFFFF">
                  <a:alpha val="0"/>
                </a:srgbClr>
              </a:gs>
              <a:gs pos="65000">
                <a:srgbClr val="99DFF9">
                  <a:alpha val="25000"/>
                </a:srgbClr>
              </a:gs>
              <a:gs pos="46000">
                <a:srgbClr val="FFFFFF">
                  <a:alpha val="0"/>
                </a:srgbClr>
              </a:gs>
              <a:gs pos="100000">
                <a:srgbClr val="00336B"/>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Tree>
    <p:extLst>
      <p:ext uri="{BB962C8B-B14F-4D97-AF65-F5344CB8AC3E}">
        <p14:creationId xmlns:p14="http://schemas.microsoft.com/office/powerpoint/2010/main" val="32557835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clrChange>
              <a:clrFrom>
                <a:srgbClr val="FFFFFF"/>
              </a:clrFrom>
              <a:clrTo>
                <a:srgbClr val="FFFFFF">
                  <a:alpha val="0"/>
                </a:srgbClr>
              </a:clrTo>
            </a:clrChange>
          </a:blip>
          <a:stretch>
            <a:fillRect/>
          </a:stretch>
        </p:blipFill>
        <p:spPr>
          <a:xfrm>
            <a:off x="0" y="4451025"/>
            <a:ext cx="9151451" cy="692475"/>
          </a:xfrm>
          <a:prstGeom prst="rect">
            <a:avLst/>
          </a:prstGeom>
        </p:spPr>
      </p:pic>
      <p:pic>
        <p:nvPicPr>
          <p:cNvPr id="10" name="Picture 4" descr="C:\Users\Akash\Desktop\Arts\4.png"/>
          <p:cNvPicPr>
            <a:picLocks noChangeAspect="1" noChangeArrowheads="1"/>
          </p:cNvPicPr>
          <p:nvPr userDrawn="1"/>
        </p:nvPicPr>
        <p:blipFill rotWithShape="1">
          <a:blip r:embed="rId3" cstate="print">
            <a:extLst>
              <a:ext uri="{28A0092B-C50C-407E-A947-70E740481C1C}">
                <a14:useLocalDpi xmlns:a14="http://schemas.microsoft.com/office/drawing/2010/main"/>
              </a:ext>
            </a:extLst>
          </a:blip>
          <a:srcRect r="11072"/>
          <a:stretch/>
        </p:blipFill>
        <p:spPr bwMode="auto">
          <a:xfrm>
            <a:off x="7411624" y="723519"/>
            <a:ext cx="1732377" cy="69166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660400" y="186880"/>
            <a:ext cx="7924800" cy="0"/>
          </a:xfrm>
          <a:prstGeom prst="line">
            <a:avLst/>
          </a:prstGeom>
          <a:ln>
            <a:solidFill>
              <a:srgbClr val="52B25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94027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9158769" cy="5143500"/>
          </a:xfrm>
          <a:prstGeom prst="rect">
            <a:avLst/>
          </a:prstGeom>
        </p:spPr>
      </p:pic>
      <p:sp>
        <p:nvSpPr>
          <p:cNvPr id="7" name="Rectangle 6"/>
          <p:cNvSpPr/>
          <p:nvPr userDrawn="1"/>
        </p:nvSpPr>
        <p:spPr>
          <a:xfrm>
            <a:off x="0" y="0"/>
            <a:ext cx="9158770" cy="5143500"/>
          </a:xfrm>
          <a:prstGeom prst="rect">
            <a:avLst/>
          </a:prstGeom>
          <a:solidFill>
            <a:srgbClr val="141414">
              <a:alpha val="57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8" name="Title 1">
            <a:extLst>
              <a:ext uri="{FF2B5EF4-FFF2-40B4-BE49-F238E27FC236}">
                <a16:creationId xmlns:a16="http://schemas.microsoft.com/office/drawing/2014/main" id="{D759AFEE-79A3-4996-B06D-D9A66A9C5048}"/>
              </a:ext>
            </a:extLst>
          </p:cNvPr>
          <p:cNvSpPr>
            <a:spLocks noGrp="1"/>
          </p:cNvSpPr>
          <p:nvPr>
            <p:ph type="title"/>
          </p:nvPr>
        </p:nvSpPr>
        <p:spPr>
          <a:xfrm>
            <a:off x="384048" y="202402"/>
            <a:ext cx="8385048" cy="403773"/>
          </a:xfrm>
        </p:spPr>
        <p:txBody>
          <a:bodyPr>
            <a:normAutofit/>
          </a:bodyPr>
          <a:lstStyle>
            <a:lvl1pPr algn="ctr">
              <a:defRPr lang="en-US" sz="2400" kern="1200" dirty="0">
                <a:gradFill>
                  <a:gsLst>
                    <a:gs pos="31000">
                      <a:srgbClr val="008562"/>
                    </a:gs>
                    <a:gs pos="0">
                      <a:schemeClr val="tx1">
                        <a:lumMod val="60000"/>
                        <a:lumOff val="40000"/>
                      </a:schemeClr>
                    </a:gs>
                    <a:gs pos="100000">
                      <a:schemeClr val="accent6">
                        <a:lumMod val="60000"/>
                        <a:lumOff val="40000"/>
                      </a:schemeClr>
                    </a:gs>
                  </a:gsLst>
                  <a:lin ang="0" scaled="1"/>
                </a:gradFill>
                <a:latin typeface="Arial" panose="020B0604020202020204" pitchFamily="34" charset="0"/>
                <a:ea typeface="+mj-ea"/>
                <a:cs typeface="Arial" panose="020B0604020202020204" pitchFamily="34" charset="0"/>
              </a:defRPr>
            </a:lvl1pPr>
          </a:lstStyle>
          <a:p>
            <a:r>
              <a:rPr lang="en-US" dirty="0"/>
              <a:t>Click to edit Master title style</a:t>
            </a:r>
          </a:p>
        </p:txBody>
      </p:sp>
      <p:cxnSp>
        <p:nvCxnSpPr>
          <p:cNvPr id="9" name="Straight Connector 8"/>
          <p:cNvCxnSpPr/>
          <p:nvPr userDrawn="1"/>
        </p:nvCxnSpPr>
        <p:spPr>
          <a:xfrm>
            <a:off x="374166" y="197181"/>
            <a:ext cx="8412480" cy="0"/>
          </a:xfrm>
          <a:prstGeom prst="line">
            <a:avLst/>
          </a:prstGeom>
          <a:ln w="6350" cmpd="sng">
            <a:gradFill flip="none" rotWithShape="1">
              <a:gsLst>
                <a:gs pos="0">
                  <a:schemeClr val="tx1"/>
                </a:gs>
                <a:gs pos="100000">
                  <a:schemeClr val="accent6"/>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46284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Header &amp; 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a:xfrm>
            <a:off x="384048" y="202402"/>
            <a:ext cx="8385048" cy="795528"/>
          </a:xfrm>
        </p:spPr>
        <p:txBody>
          <a:bodyPr>
            <a:normAutofit/>
          </a:bodyPr>
          <a:lstStyle>
            <a:lvl1pPr>
              <a:defRPr lang="en-US" sz="2400" kern="1200" dirty="0">
                <a:gradFill>
                  <a:gsLst>
                    <a:gs pos="82000">
                      <a:srgbClr val="008562"/>
                    </a:gs>
                    <a:gs pos="0">
                      <a:schemeClr val="tx1"/>
                    </a:gs>
                    <a:gs pos="100000">
                      <a:schemeClr val="accent6"/>
                    </a:gs>
                  </a:gsLst>
                  <a:lin ang="0" scaled="1"/>
                </a:gra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326E17DD-19FC-4C3A-8168-1354DEB9B32C}"/>
              </a:ext>
            </a:extLst>
          </p:cNvPr>
          <p:cNvSpPr>
            <a:spLocks noGrp="1"/>
          </p:cNvSpPr>
          <p:nvPr>
            <p:ph idx="1"/>
          </p:nvPr>
        </p:nvSpPr>
        <p:spPr>
          <a:xfrm>
            <a:off x="384048" y="1261872"/>
            <a:ext cx="8385048" cy="33192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5">
            <a:extLst>
              <a:ext uri="{FF2B5EF4-FFF2-40B4-BE49-F238E27FC236}">
                <a16:creationId xmlns:a16="http://schemas.microsoft.com/office/drawing/2014/main" id="{91D511AA-6A21-4D17-A7EA-84E88C35C4DA}"/>
              </a:ext>
            </a:extLst>
          </p:cNvPr>
          <p:cNvSpPr>
            <a:spLocks noGrp="1"/>
          </p:cNvSpPr>
          <p:nvPr>
            <p:ph type="dt" sz="half" idx="10"/>
          </p:nvPr>
        </p:nvSpPr>
        <p:spPr/>
        <p:txBody>
          <a:bodyPr/>
          <a:lstStyle/>
          <a:p>
            <a:fld id="{FD8008AD-C6F1-46D9-895E-21521C2ABF43}" type="datetime1">
              <a:rPr lang="en-US" smtClean="0"/>
              <a:t>3/25/2022</a:t>
            </a:fld>
            <a:endParaRPr lang="en-US" dirty="0"/>
          </a:p>
        </p:txBody>
      </p:sp>
      <p:sp>
        <p:nvSpPr>
          <p:cNvPr id="7" name="Footer Placeholder 6">
            <a:extLst>
              <a:ext uri="{FF2B5EF4-FFF2-40B4-BE49-F238E27FC236}">
                <a16:creationId xmlns:a16="http://schemas.microsoft.com/office/drawing/2014/main" id="{3B1582F7-096C-4E61-A430-37DE800FD8E9}"/>
              </a:ext>
            </a:extLst>
          </p:cNvPr>
          <p:cNvSpPr>
            <a:spLocks noGrp="1"/>
          </p:cNvSpPr>
          <p:nvPr>
            <p:ph type="ftr" sz="quarter" idx="11"/>
          </p:nvPr>
        </p:nvSpPr>
        <p:spPr>
          <a:xfrm>
            <a:off x="147140" y="4771684"/>
            <a:ext cx="0" cy="0"/>
          </a:xfrm>
        </p:spPr>
        <p:txBody>
          <a:bodyPr wrap="none"/>
          <a:lstStyle/>
          <a:p>
            <a:endParaRPr lang="en-US" dirty="0"/>
          </a:p>
        </p:txBody>
      </p:sp>
      <p:sp>
        <p:nvSpPr>
          <p:cNvPr id="10" name="Slide Number Placeholder 9">
            <a:extLst>
              <a:ext uri="{FF2B5EF4-FFF2-40B4-BE49-F238E27FC236}">
                <a16:creationId xmlns:a16="http://schemas.microsoft.com/office/drawing/2014/main" id="{6DECEAA4-0F33-4B6D-A269-0A7754EC7763}"/>
              </a:ext>
            </a:extLst>
          </p:cNvPr>
          <p:cNvSpPr>
            <a:spLocks noGrp="1"/>
          </p:cNvSpPr>
          <p:nvPr>
            <p:ph type="sldNum" sz="quarter" idx="12"/>
          </p:nvPr>
        </p:nvSpPr>
        <p:spPr>
          <a:xfrm>
            <a:off x="147140" y="4771684"/>
            <a:ext cx="0" cy="0"/>
          </a:xfrm>
        </p:spPr>
        <p:txBody>
          <a:bodyPr wrap="none"/>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52B07E44-2946-4C76-AAE8-51C4712E237F}"/>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374166" y="197181"/>
            <a:ext cx="8412480" cy="0"/>
          </a:xfrm>
          <a:prstGeom prst="line">
            <a:avLst/>
          </a:prstGeom>
          <a:ln w="6350" cmpd="sng">
            <a:gradFill flip="none" rotWithShape="1">
              <a:gsLst>
                <a:gs pos="0">
                  <a:schemeClr val="tx1"/>
                </a:gs>
                <a:gs pos="100000">
                  <a:schemeClr val="accent6"/>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2174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Blue Divider / Quot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31444" cy="5143500"/>
          </a:xfrm>
          <a:prstGeom prst="rect">
            <a:avLst/>
          </a:prstGeom>
        </p:spPr>
      </p:pic>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a:xfrm>
            <a:off x="310896" y="4800600"/>
            <a:ext cx="228600" cy="155448"/>
          </a:xfrm>
        </p:spPr>
        <p:txBody>
          <a:bodyPr/>
          <a:lstStyle>
            <a:lvl1pPr>
              <a:defRPr>
                <a:solidFill>
                  <a:schemeClr val="bg1"/>
                </a:solidFill>
              </a:defRPr>
            </a:lvl1pPr>
          </a:lstStyle>
          <a:p>
            <a:fld id="{2EFEF571-C9B4-4D92-A7F7-315B894862A8}" type="slidenum">
              <a:rPr lang="en-US" smtClean="0"/>
              <a:pPr/>
              <a:t>‹#›</a:t>
            </a:fld>
            <a:endParaRPr lang="en-US" dirty="0"/>
          </a:p>
        </p:txBody>
      </p:sp>
      <p:pic>
        <p:nvPicPr>
          <p:cNvPr id="16" name="Picture 15" descr="foundry white lines.png"/>
          <p:cNvPicPr>
            <a:picLocks noChangeAspect="1"/>
          </p:cNvPicPr>
          <p:nvPr userDrawn="1"/>
        </p:nvPicPr>
        <p:blipFill rotWithShape="1">
          <a:blip r:embed="rId3" cstate="screen">
            <a:alphaModFix amt="16000"/>
            <a:extLst>
              <a:ext uri="{28A0092B-C50C-407E-A947-70E740481C1C}">
                <a14:useLocalDpi xmlns:a14="http://schemas.microsoft.com/office/drawing/2010/main"/>
              </a:ext>
            </a:extLst>
          </a:blip>
          <a:srcRect/>
          <a:stretch/>
        </p:blipFill>
        <p:spPr>
          <a:xfrm>
            <a:off x="3978175" y="-13808"/>
            <a:ext cx="5153269" cy="5143501"/>
          </a:xfrm>
          <a:prstGeom prst="rect">
            <a:avLst/>
          </a:prstGeom>
        </p:spPr>
      </p:pic>
      <p:grpSp>
        <p:nvGrpSpPr>
          <p:cNvPr id="6" name="Group 5"/>
          <p:cNvGrpSpPr>
            <a:grpSpLocks noChangeAspect="1"/>
          </p:cNvGrpSpPr>
          <p:nvPr userDrawn="1"/>
        </p:nvGrpSpPr>
        <p:grpSpPr>
          <a:xfrm flipH="1">
            <a:off x="2200939" y="-10740"/>
            <a:ext cx="6943061" cy="5157308"/>
            <a:chOff x="-1" y="-1"/>
            <a:chExt cx="7568260" cy="6847369"/>
          </a:xfrm>
        </p:grpSpPr>
        <p:sp>
          <p:nvSpPr>
            <p:cNvPr id="25" name="Freeform 24"/>
            <p:cNvSpPr/>
            <p:nvPr userDrawn="1"/>
          </p:nvSpPr>
          <p:spPr>
            <a:xfrm flipH="1">
              <a:off x="-1" y="-1"/>
              <a:ext cx="6703474" cy="6843297"/>
            </a:xfrm>
            <a:custGeom>
              <a:avLst/>
              <a:gdLst>
                <a:gd name="connsiteX0" fmla="*/ 3619500 w 7829550"/>
                <a:gd name="connsiteY0" fmla="*/ 0 h 8286750"/>
                <a:gd name="connsiteX1" fmla="*/ 7829550 w 7829550"/>
                <a:gd name="connsiteY1" fmla="*/ 0 h 8286750"/>
                <a:gd name="connsiteX2" fmla="*/ 7829550 w 7829550"/>
                <a:gd name="connsiteY2" fmla="*/ 8286750 h 8286750"/>
                <a:gd name="connsiteX3" fmla="*/ 0 w 7829550"/>
                <a:gd name="connsiteY3" fmla="*/ 8286750 h 8286750"/>
                <a:gd name="connsiteX4" fmla="*/ 3619500 w 7829550"/>
                <a:gd name="connsiteY4" fmla="*/ 0 h 828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9550" h="8286750">
                  <a:moveTo>
                    <a:pt x="3619500" y="0"/>
                  </a:moveTo>
                  <a:lnTo>
                    <a:pt x="7829550" y="0"/>
                  </a:lnTo>
                  <a:lnTo>
                    <a:pt x="7829550" y="8286750"/>
                  </a:lnTo>
                  <a:lnTo>
                    <a:pt x="0" y="8286750"/>
                  </a:lnTo>
                  <a:lnTo>
                    <a:pt x="3619500" y="0"/>
                  </a:lnTo>
                  <a:close/>
                </a:path>
              </a:pathLst>
            </a:custGeom>
            <a:solidFill>
              <a:srgbClr val="002060">
                <a:alpha val="80000"/>
              </a:srgbClr>
            </a:solidFill>
            <a:ln w="12700" cap="flat" cmpd="sng" algn="ctr">
              <a:noFill/>
              <a:prstDash val="solid"/>
              <a:miter lim="800000"/>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nvGrpSpPr>
            <p:cNvPr id="26" name="Group 25"/>
            <p:cNvGrpSpPr/>
            <p:nvPr userDrawn="1"/>
          </p:nvGrpSpPr>
          <p:grpSpPr>
            <a:xfrm flipH="1">
              <a:off x="5851647" y="5156792"/>
              <a:ext cx="1716612" cy="1690576"/>
              <a:chOff x="6444343" y="6429829"/>
              <a:chExt cx="2061028" cy="1872342"/>
            </a:xfrm>
            <a:solidFill>
              <a:srgbClr val="0070C0"/>
            </a:solidFill>
          </p:grpSpPr>
          <p:sp>
            <p:nvSpPr>
              <p:cNvPr id="27" name="Freeform 26"/>
              <p:cNvSpPr/>
              <p:nvPr userDrawn="1"/>
            </p:nvSpPr>
            <p:spPr>
              <a:xfrm>
                <a:off x="6444343" y="6429829"/>
                <a:ext cx="1959428" cy="1872342"/>
              </a:xfrm>
              <a:custGeom>
                <a:avLst/>
                <a:gdLst>
                  <a:gd name="connsiteX0" fmla="*/ 899886 w 1959428"/>
                  <a:gd name="connsiteY0" fmla="*/ 0 h 1872342"/>
                  <a:gd name="connsiteX1" fmla="*/ 1959428 w 1959428"/>
                  <a:gd name="connsiteY1" fmla="*/ 0 h 1872342"/>
                  <a:gd name="connsiteX2" fmla="*/ 1088571 w 1959428"/>
                  <a:gd name="connsiteY2" fmla="*/ 1872342 h 1872342"/>
                  <a:gd name="connsiteX3" fmla="*/ 0 w 1959428"/>
                  <a:gd name="connsiteY3" fmla="*/ 1872342 h 1872342"/>
                  <a:gd name="connsiteX4" fmla="*/ 899886 w 1959428"/>
                  <a:gd name="connsiteY4" fmla="*/ 0 h 1872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9428" h="1872342">
                    <a:moveTo>
                      <a:pt x="899886" y="0"/>
                    </a:moveTo>
                    <a:lnTo>
                      <a:pt x="1959428" y="0"/>
                    </a:lnTo>
                    <a:lnTo>
                      <a:pt x="1088571" y="1872342"/>
                    </a:lnTo>
                    <a:lnTo>
                      <a:pt x="0" y="1872342"/>
                    </a:lnTo>
                    <a:lnTo>
                      <a:pt x="899886" y="0"/>
                    </a:lnTo>
                    <a:close/>
                  </a:path>
                </a:pathLst>
              </a:custGeom>
              <a:grpFill/>
              <a:ln w="12700" cap="flat" cmpd="sng" algn="ctr">
                <a:noFill/>
                <a:prstDash val="solid"/>
                <a:miter lim="800000"/>
              </a:ln>
              <a:effectLst/>
            </p:spPr>
            <p:txBody>
              <a:bodyPr lIns="146304" tIns="73152" rIns="146304" bIns="73152" spcCol="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8" name="Freeform 27"/>
              <p:cNvSpPr/>
              <p:nvPr userDrawn="1"/>
            </p:nvSpPr>
            <p:spPr>
              <a:xfrm>
                <a:off x="7416800" y="6836228"/>
                <a:ext cx="1088571" cy="1465943"/>
              </a:xfrm>
              <a:custGeom>
                <a:avLst/>
                <a:gdLst>
                  <a:gd name="connsiteX0" fmla="*/ 682171 w 1088571"/>
                  <a:gd name="connsiteY0" fmla="*/ 0 h 1465943"/>
                  <a:gd name="connsiteX1" fmla="*/ 1088571 w 1088571"/>
                  <a:gd name="connsiteY1" fmla="*/ 0 h 1465943"/>
                  <a:gd name="connsiteX2" fmla="*/ 391886 w 1088571"/>
                  <a:gd name="connsiteY2" fmla="*/ 1465943 h 1465943"/>
                  <a:gd name="connsiteX3" fmla="*/ 0 w 1088571"/>
                  <a:gd name="connsiteY3" fmla="*/ 1465943 h 1465943"/>
                  <a:gd name="connsiteX4" fmla="*/ 682171 w 1088571"/>
                  <a:gd name="connsiteY4" fmla="*/ 0 h 1465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571" h="1465943">
                    <a:moveTo>
                      <a:pt x="682171" y="0"/>
                    </a:moveTo>
                    <a:lnTo>
                      <a:pt x="1088571" y="0"/>
                    </a:lnTo>
                    <a:lnTo>
                      <a:pt x="391886" y="1465943"/>
                    </a:lnTo>
                    <a:lnTo>
                      <a:pt x="0" y="1465943"/>
                    </a:lnTo>
                    <a:lnTo>
                      <a:pt x="682171" y="0"/>
                    </a:lnTo>
                    <a:close/>
                  </a:path>
                </a:pathLst>
              </a:custGeom>
              <a:solidFill>
                <a:sysClr val="windowText" lastClr="000000"/>
              </a:solidFill>
              <a:ln w="12700" cap="flat" cmpd="sng" algn="ctr">
                <a:noFill/>
                <a:prstDash val="solid"/>
                <a:miter lim="800000"/>
              </a:ln>
              <a:effectLst/>
            </p:spPr>
            <p:txBody>
              <a:bodyPr lIns="146304" tIns="73152" rIns="146304" bIns="73152" spcCol="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pSp>
      <p:sp>
        <p:nvSpPr>
          <p:cNvPr id="14" name="Rectangle 13"/>
          <p:cNvSpPr/>
          <p:nvPr userDrawn="1"/>
        </p:nvSpPr>
        <p:spPr>
          <a:xfrm>
            <a:off x="0" y="-10740"/>
            <a:ext cx="9143999" cy="5168048"/>
          </a:xfrm>
          <a:prstGeom prst="rect">
            <a:avLst/>
          </a:prstGeom>
          <a:solidFill>
            <a:sysClr val="windowText" lastClr="000000">
              <a:alpha val="31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9" name="Text Placeholder 5">
            <a:extLst>
              <a:ext uri="{FF2B5EF4-FFF2-40B4-BE49-F238E27FC236}">
                <a16:creationId xmlns:a16="http://schemas.microsoft.com/office/drawing/2014/main" id="{B47FCECF-73EE-4938-97F6-6222F9DD4575}"/>
              </a:ext>
            </a:extLst>
          </p:cNvPr>
          <p:cNvSpPr>
            <a:spLocks noGrp="1"/>
          </p:cNvSpPr>
          <p:nvPr>
            <p:ph type="body" sz="quarter" idx="13" hasCustomPrompt="1"/>
          </p:nvPr>
        </p:nvSpPr>
        <p:spPr>
          <a:xfrm>
            <a:off x="4800703" y="2189111"/>
            <a:ext cx="4133513" cy="768346"/>
          </a:xfrm>
        </p:spPr>
        <p:txBody>
          <a:bodyPr anchor="ctr" anchorCtr="0">
            <a:noAutofit/>
          </a:bodyPr>
          <a:lstStyle>
            <a:lvl1pPr algn="r">
              <a:defRPr sz="4000">
                <a:solidFill>
                  <a:schemeClr val="bg1"/>
                </a:solidFill>
              </a:defRPr>
            </a:lvl1pPr>
            <a:lvl2pPr marL="231775" indent="-231775">
              <a:buNone/>
              <a:defRPr sz="2800">
                <a:solidFill>
                  <a:schemeClr val="bg1"/>
                </a:solidFill>
              </a:defRPr>
            </a:lvl2pPr>
            <a:lvl3pPr marL="228600" indent="-228600">
              <a:buClrTx/>
              <a:buSzPct val="125000"/>
              <a:buFont typeface="Arial" panose="020B0604020202020204" pitchFamily="34" charset="0"/>
              <a:buChar char="•"/>
              <a:defRPr>
                <a:solidFill>
                  <a:schemeClr val="bg1"/>
                </a:solidFill>
              </a:defRPr>
            </a:lvl3pPr>
            <a:lvl4pPr marL="0" indent="0">
              <a:buClrTx/>
              <a:buFont typeface="Arial" panose="020B0604020202020204" pitchFamily="34" charset="0"/>
              <a:buNone/>
              <a:defRPr sz="1200" i="1">
                <a:solidFill>
                  <a:schemeClr val="bg1"/>
                </a:solidFill>
                <a:latin typeface="+mn-lt"/>
              </a:defRPr>
            </a:lvl4pPr>
            <a:lvl5pPr marL="0" indent="0">
              <a:buClrTx/>
              <a:buFont typeface="Arial" panose="020B0604020202020204" pitchFamily="34" charset="0"/>
              <a:buNone/>
              <a:defRPr sz="1200" i="1">
                <a:solidFill>
                  <a:schemeClr val="bg1"/>
                </a:solidFill>
                <a:latin typeface="+mn-lt"/>
              </a:defRPr>
            </a:lvl5pPr>
            <a:lvl6pPr marL="0" indent="0">
              <a:buClrTx/>
              <a:buFont typeface="Arial" panose="020B0604020202020204" pitchFamily="34" charset="0"/>
              <a:buNone/>
              <a:defRPr sz="1200" i="1">
                <a:solidFill>
                  <a:schemeClr val="bg1"/>
                </a:solidFill>
                <a:latin typeface="+mn-lt"/>
              </a:defRPr>
            </a:lvl6pPr>
            <a:lvl7pPr marL="0" indent="0">
              <a:buClrTx/>
              <a:buFont typeface="Arial" panose="020B0604020202020204" pitchFamily="34" charset="0"/>
              <a:buNone/>
              <a:defRPr sz="1200" i="1">
                <a:solidFill>
                  <a:schemeClr val="bg1"/>
                </a:solidFill>
                <a:latin typeface="+mn-lt"/>
              </a:defRPr>
            </a:lvl7pPr>
            <a:lvl8pPr marL="0" indent="0">
              <a:buClrTx/>
              <a:buFont typeface="Arial" panose="020B0604020202020204" pitchFamily="34" charset="0"/>
              <a:buNone/>
              <a:defRPr sz="1200" i="1">
                <a:solidFill>
                  <a:schemeClr val="bg1"/>
                </a:solidFill>
                <a:latin typeface="+mn-lt"/>
              </a:defRPr>
            </a:lvl8pPr>
            <a:lvl9pPr marL="0" indent="0">
              <a:buClrTx/>
              <a:buFont typeface="Arial" panose="020B0604020202020204" pitchFamily="34" charset="0"/>
              <a:buNone/>
              <a:defRPr sz="1200" i="1">
                <a:solidFill>
                  <a:schemeClr val="bg1"/>
                </a:solidFill>
              </a:defRPr>
            </a:lvl9pPr>
          </a:lstStyle>
          <a:p>
            <a:pPr lvl="0"/>
            <a:r>
              <a:rPr lang="en-US" dirty="0"/>
              <a:t>Sub Heading</a:t>
            </a:r>
          </a:p>
        </p:txBody>
      </p:sp>
    </p:spTree>
    <p:extLst>
      <p:ext uri="{BB962C8B-B14F-4D97-AF65-F5344CB8AC3E}">
        <p14:creationId xmlns:p14="http://schemas.microsoft.com/office/powerpoint/2010/main" val="2061611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lue Cover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white">
          <a:xfrm>
            <a:off x="457200" y="1691187"/>
            <a:ext cx="5029200" cy="1052596"/>
          </a:xfrm>
        </p:spPr>
        <p:txBody>
          <a:bodyPr anchor="b">
            <a:spAutoFit/>
          </a:bodyPr>
          <a:lstStyle>
            <a:lvl1pPr algn="l">
              <a:defRPr sz="3800">
                <a:solidFill>
                  <a:schemeClr val="bg1"/>
                </a:solidFill>
              </a:defRPr>
            </a:lvl1pPr>
          </a:lstStyle>
          <a:p>
            <a:pPr lvl="0"/>
            <a:r>
              <a:rPr lang="en-US" dirty="0"/>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white">
          <a:xfrm>
            <a:off x="457200" y="3118106"/>
            <a:ext cx="5029200" cy="538609"/>
          </a:xfrm>
        </p:spPr>
        <p:txBody>
          <a:bodyPr>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bg1"/>
                </a:solidFill>
              </a:defRPr>
            </a:lvl1pPr>
            <a:lvl2pPr marL="0" indent="0" algn="l">
              <a:buClrTx/>
              <a:buFont typeface="Arial" panose="020B0604020202020204" pitchFamily="34" charset="0"/>
              <a:buNone/>
              <a:tabLst/>
              <a:defRPr sz="1200">
                <a:solidFill>
                  <a:schemeClr val="bg1"/>
                </a:solidFill>
              </a:defRPr>
            </a:lvl2pPr>
            <a:lvl3pPr marL="228600" indent="-228600" algn="l">
              <a:spcBef>
                <a:spcPts val="600"/>
              </a:spcBef>
              <a:buClrTx/>
              <a:buSzPct val="125000"/>
              <a:buFont typeface="Arial" panose="020B0604020202020204" pitchFamily="34" charset="0"/>
              <a:buChar char="•"/>
              <a:defRPr sz="1200">
                <a:solidFill>
                  <a:schemeClr val="bg1"/>
                </a:solidFill>
              </a:defRPr>
            </a:lvl3pPr>
            <a:lvl4pPr marL="228600" indent="-228600" algn="l">
              <a:spcBef>
                <a:spcPts val="600"/>
              </a:spcBef>
              <a:buClrTx/>
              <a:buSzPct val="125000"/>
              <a:buFont typeface="Arial" panose="020B0604020202020204" pitchFamily="34" charset="0"/>
              <a:buChar char="•"/>
              <a:defRPr sz="1200">
                <a:solidFill>
                  <a:schemeClr val="bg1"/>
                </a:solidFill>
              </a:defRPr>
            </a:lvl4pPr>
            <a:lvl5pPr marL="228600" indent="-228600" algn="l">
              <a:spcBef>
                <a:spcPts val="600"/>
              </a:spcBef>
              <a:buClrTx/>
              <a:buSzPct val="125000"/>
              <a:buFont typeface="Arial" panose="020B0604020202020204" pitchFamily="34" charset="0"/>
              <a:buChar char="•"/>
              <a:defRPr sz="1200">
                <a:solidFill>
                  <a:schemeClr val="bg1"/>
                </a:solidFill>
              </a:defRPr>
            </a:lvl5pPr>
            <a:lvl6pPr marL="228600" indent="-228600" algn="l">
              <a:spcBef>
                <a:spcPts val="600"/>
              </a:spcBef>
              <a:buClrTx/>
              <a:buSzPct val="125000"/>
              <a:buFont typeface="Arial" panose="020B0604020202020204" pitchFamily="34" charset="0"/>
              <a:buChar char="•"/>
              <a:defRPr sz="1200">
                <a:solidFill>
                  <a:schemeClr val="bg1"/>
                </a:solidFill>
              </a:defRPr>
            </a:lvl6pPr>
            <a:lvl7pPr marL="228600" indent="-228600" algn="l">
              <a:spcBef>
                <a:spcPts val="600"/>
              </a:spcBef>
              <a:buClrTx/>
              <a:buSzPct val="125000"/>
              <a:buFont typeface="Arial" panose="020B0604020202020204" pitchFamily="34" charset="0"/>
              <a:buChar char="•"/>
              <a:defRPr sz="1200">
                <a:solidFill>
                  <a:schemeClr val="bg1"/>
                </a:solidFill>
              </a:defRPr>
            </a:lvl7pPr>
            <a:lvl8pPr marL="228600" indent="-228600" algn="l">
              <a:spcBef>
                <a:spcPts val="600"/>
              </a:spcBef>
              <a:buClrTx/>
              <a:buSzPct val="125000"/>
              <a:buFont typeface="Arial" panose="020B0604020202020204" pitchFamily="34" charset="0"/>
              <a:buChar char="•"/>
              <a:defRPr sz="1200">
                <a:solidFill>
                  <a:schemeClr val="bg1"/>
                </a:solidFill>
              </a:defRPr>
            </a:lvl8pPr>
            <a:lvl9pPr marL="228600" indent="-228600" algn="l">
              <a:spcBef>
                <a:spcPts val="600"/>
              </a:spcBef>
              <a:buClrTx/>
              <a:buSzPct val="125000"/>
              <a:buFont typeface="Arial" panose="020B0604020202020204" pitchFamily="34" charset="0"/>
              <a:buChar char="•"/>
              <a:defRPr sz="1200">
                <a:solidFill>
                  <a:schemeClr val="bg1"/>
                </a:solidFill>
              </a:defRPr>
            </a:lvl9pPr>
          </a:lstStyle>
          <a:p>
            <a:pPr lvl="0"/>
            <a:r>
              <a:rPr lang="en-US" dirty="0"/>
              <a:t>Speaker’s Full Name</a:t>
            </a:r>
          </a:p>
          <a:p>
            <a:pPr lvl="1"/>
            <a:r>
              <a:rPr lang="en-US" dirty="0"/>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457200" y="4757277"/>
            <a:ext cx="5029200" cy="115416"/>
          </a:xfrm>
          <a:prstGeom prst="rect">
            <a:avLst/>
          </a:prstGeom>
        </p:spPr>
        <p:txBody>
          <a:bodyPr>
            <a:spAutoFit/>
          </a:bodyPr>
          <a:lstStyle>
            <a:lvl1pPr>
              <a:defRPr sz="750">
                <a:solidFill>
                  <a:schemeClr val="bg1"/>
                </a:solidFill>
              </a:defRPr>
            </a:lvl1pPr>
            <a:lvl2pPr marL="0" indent="0">
              <a:defRPr sz="750">
                <a:solidFill>
                  <a:schemeClr val="bg1"/>
                </a:solidFill>
              </a:defRPr>
            </a:lvl2pPr>
            <a:lvl3pPr marL="0" indent="0">
              <a:defRPr sz="750">
                <a:solidFill>
                  <a:schemeClr val="bg1"/>
                </a:solidFill>
              </a:defRPr>
            </a:lvl3pPr>
            <a:lvl4pPr marL="0" indent="0">
              <a:defRPr sz="750">
                <a:solidFill>
                  <a:schemeClr val="bg1"/>
                </a:solidFill>
              </a:defRPr>
            </a:lvl4pPr>
            <a:lvl5pPr marL="0" indent="0">
              <a:defRPr sz="750">
                <a:solidFill>
                  <a:schemeClr val="bg1"/>
                </a:solidFill>
              </a:defRPr>
            </a:lvl5pPr>
            <a:lvl6pPr marL="0" indent="0">
              <a:defRPr sz="750">
                <a:solidFill>
                  <a:schemeClr val="bg1"/>
                </a:solidFill>
              </a:defRPr>
            </a:lvl6pPr>
            <a:lvl7pPr marL="0" indent="0">
              <a:defRPr sz="750">
                <a:solidFill>
                  <a:schemeClr val="bg1"/>
                </a:solidFill>
              </a:defRPr>
            </a:lvl7pPr>
            <a:lvl8pPr marL="0" indent="0">
              <a:defRPr sz="750">
                <a:solidFill>
                  <a:schemeClr val="bg1"/>
                </a:solidFill>
              </a:defRPr>
            </a:lvl8pPr>
            <a:lvl9pPr marL="0" indent="0">
              <a:defRPr sz="750">
                <a:solidFill>
                  <a:schemeClr val="bg1"/>
                </a:solidFill>
              </a:defRPr>
            </a:lvl9pPr>
          </a:lstStyle>
          <a:p>
            <a:r>
              <a:rPr lang="en-US" dirty="0"/>
              <a:t>© 2018 Cognizant</a:t>
            </a:r>
          </a:p>
        </p:txBody>
      </p:sp>
      <p:cxnSp>
        <p:nvCxnSpPr>
          <p:cNvPr id="13" name="Straight Connector 12">
            <a:extLst>
              <a:ext uri="{FF2B5EF4-FFF2-40B4-BE49-F238E27FC236}">
                <a16:creationId xmlns:a16="http://schemas.microsoft.com/office/drawing/2014/main" id="{F769F7CB-0D67-49E0-9197-CA57AE8A17CA}"/>
              </a:ext>
            </a:extLst>
          </p:cNvPr>
          <p:cNvCxnSpPr>
            <a:cxnSpLocks/>
          </p:cNvCxnSpPr>
          <p:nvPr userDrawn="1"/>
        </p:nvCxnSpPr>
        <p:spPr bwMode="white">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E4D59F9-56F9-4A49-9196-51BDC9B07373}"/>
              </a:ext>
            </a:extLst>
          </p:cNvPr>
          <p:cNvPicPr>
            <a:picLocks noChangeAspect="1"/>
          </p:cNvPicPr>
          <p:nvPr userDrawn="1"/>
        </p:nvPicPr>
        <p:blipFill>
          <a:blip r:embed="rId2"/>
          <a:stretch>
            <a:fillRect/>
          </a:stretch>
        </p:blipFill>
        <p:spPr>
          <a:xfrm>
            <a:off x="457201" y="384048"/>
            <a:ext cx="2385905" cy="512064"/>
          </a:xfrm>
          <a:prstGeom prst="rect">
            <a:avLst/>
          </a:prstGeom>
        </p:spPr>
      </p:pic>
    </p:spTree>
    <p:extLst>
      <p:ext uri="{BB962C8B-B14F-4D97-AF65-F5344CB8AC3E}">
        <p14:creationId xmlns:p14="http://schemas.microsoft.com/office/powerpoint/2010/main" val="1417923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icture &amp; Number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B2BD88AD-BF9F-4A95-ACE0-0665F32F8DFE}"/>
              </a:ext>
            </a:extLst>
          </p:cNvPr>
          <p:cNvSpPr>
            <a:spLocks noGrp="1"/>
          </p:cNvSpPr>
          <p:nvPr>
            <p:ph idx="1" hasCustomPrompt="1"/>
          </p:nvPr>
        </p:nvSpPr>
        <p:spPr>
          <a:xfrm>
            <a:off x="3621024" y="1261872"/>
            <a:ext cx="5141976" cy="3319272"/>
          </a:xfrm>
          <a:prstGeom prst="rect">
            <a:avLst/>
          </a:prstGeom>
        </p:spPr>
        <p:txBody>
          <a:bodyPr vert="horz" lIns="0" tIns="0" rIns="0" bIns="0" rtlCol="0">
            <a:normAutofit/>
          </a:bodyPr>
          <a:lstStyle>
            <a:lvl1pPr marL="283464" indent="-283464">
              <a:buFont typeface="+mj-lt"/>
              <a:buAutoNum type="arabicPeriod"/>
              <a:defRPr>
                <a:solidFill>
                  <a:schemeClr val="bg1"/>
                </a:solidFill>
              </a:defRPr>
            </a:lvl1pPr>
            <a:lvl2pPr marL="0" indent="0">
              <a:buNone/>
              <a:defRPr lang="en-US" sz="1400" baseline="0" noProof="0" dirty="0">
                <a:solidFill>
                  <a:schemeClr val="bg1"/>
                </a:solidFill>
              </a:defRPr>
            </a:lvl2pPr>
            <a:lvl3pPr marL="0" indent="0">
              <a:spcBef>
                <a:spcPts val="600"/>
              </a:spcBef>
              <a:buNone/>
              <a:defRPr sz="1400">
                <a:solidFill>
                  <a:schemeClr val="bg1"/>
                </a:solidFill>
              </a:defRPr>
            </a:lvl3pPr>
            <a:lvl4pPr marL="0" indent="0">
              <a:spcBef>
                <a:spcPts val="600"/>
              </a:spcBef>
              <a:buNone/>
              <a:defRPr sz="1400">
                <a:solidFill>
                  <a:schemeClr val="bg1"/>
                </a:solidFill>
              </a:defRPr>
            </a:lvl4pPr>
            <a:lvl5pPr marL="0" indent="0">
              <a:spcBef>
                <a:spcPts val="600"/>
              </a:spcBef>
              <a:buNone/>
              <a:defRPr sz="1400">
                <a:solidFill>
                  <a:schemeClr val="bg1"/>
                </a:solidFill>
              </a:defRPr>
            </a:lvl5pPr>
            <a:lvl6pPr marL="0" indent="0">
              <a:lnSpc>
                <a:spcPct val="100000"/>
              </a:lnSpc>
              <a:spcBef>
                <a:spcPts val="600"/>
              </a:spcBef>
              <a:buNone/>
              <a:defRPr sz="1400">
                <a:solidFill>
                  <a:schemeClr val="bg1"/>
                </a:solidFill>
              </a:defRPr>
            </a:lvl6pPr>
            <a:lvl7pPr marL="0" indent="0">
              <a:spcBef>
                <a:spcPts val="600"/>
              </a:spcBef>
              <a:buNone/>
              <a:defRPr sz="1400">
                <a:solidFill>
                  <a:schemeClr val="bg1"/>
                </a:solidFill>
              </a:defRPr>
            </a:lvl7pPr>
            <a:lvl8pPr marL="0" indent="0">
              <a:lnSpc>
                <a:spcPct val="100000"/>
              </a:lnSpc>
              <a:spcBef>
                <a:spcPts val="600"/>
              </a:spcBef>
              <a:buNone/>
              <a:defRPr sz="1400">
                <a:solidFill>
                  <a:schemeClr val="bg1"/>
                </a:solidFill>
              </a:defRPr>
            </a:lvl8pPr>
            <a:lvl9pPr marL="0" indent="0">
              <a:lnSpc>
                <a:spcPct val="100000"/>
              </a:lnSpc>
              <a:spcBef>
                <a:spcPts val="600"/>
              </a:spcBef>
              <a:buNone/>
              <a:defRPr sz="1400">
                <a:solidFill>
                  <a:schemeClr val="bg1"/>
                </a:solidFill>
              </a:defRPr>
            </a:lvl9pPr>
          </a:lstStyle>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marL="457200" lvl="1" indent="-457200">
              <a:buNone/>
            </a:pPr>
            <a:endParaRPr kumimoji="0" lang="en-US" sz="2800" b="0" i="0" u="none" strike="noStrike" kern="1200" cap="none" spc="0" normalizeH="0" baseline="0" noProof="0" dirty="0">
              <a:ln>
                <a:noFill/>
              </a:ln>
              <a:solidFill>
                <a:srgbClr val="0033B4"/>
              </a:solidFill>
              <a:effectLst/>
              <a:uLnTx/>
              <a:uFillTx/>
              <a:latin typeface="+mn-lt"/>
              <a:ea typeface="+mn-ea"/>
              <a:cs typeface="+mn-cs"/>
            </a:endParaRPr>
          </a:p>
        </p:txBody>
      </p:sp>
      <p:sp>
        <p:nvSpPr>
          <p:cNvPr id="9" name="Picture Placeholder 6">
            <a:extLst>
              <a:ext uri="{FF2B5EF4-FFF2-40B4-BE49-F238E27FC236}">
                <a16:creationId xmlns:a16="http://schemas.microsoft.com/office/drawing/2014/main" id="{A7A5CEAD-8DF7-4847-A3C5-A3EBD2E6DC60}"/>
              </a:ext>
            </a:extLst>
          </p:cNvPr>
          <p:cNvSpPr>
            <a:spLocks noGrp="1"/>
          </p:cNvSpPr>
          <p:nvPr>
            <p:ph type="pic" sz="quarter" idx="16" hasCustomPrompt="1"/>
          </p:nvPr>
        </p:nvSpPr>
        <p:spPr>
          <a:xfrm>
            <a:off x="381000" y="1261871"/>
            <a:ext cx="2757488" cy="3319272"/>
          </a:xfrm>
          <a:noFill/>
        </p:spPr>
        <p:txBody>
          <a:bodyPr/>
          <a:lstStyle>
            <a:lvl1pPr marL="0" marR="0" indent="0" algn="l" defTabSz="457200" rtl="0" eaLnBrk="1" fontAlgn="auto" latinLnBrk="0" hangingPunct="1">
              <a:lnSpc>
                <a:spcPct val="90000"/>
              </a:lnSpc>
              <a:spcBef>
                <a:spcPts val="600"/>
              </a:spcBef>
              <a:spcAft>
                <a:spcPts val="0"/>
              </a:spcAft>
              <a:buClrTx/>
              <a:buSzTx/>
              <a:buFont typeface="Arial"/>
              <a:buNone/>
              <a:tabLst/>
              <a:defRPr>
                <a:solidFill>
                  <a:schemeClr val="bg1"/>
                </a:solidFill>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lang="en-US" dirty="0"/>
              <a:t>Drag picture to placeholder or click icon to add</a:t>
            </a:r>
          </a:p>
          <a:p>
            <a:endParaRPr lang="en-US" dirty="0"/>
          </a:p>
        </p:txBody>
      </p:sp>
      <p:sp>
        <p:nvSpPr>
          <p:cNvPr id="3" name="Date Placeholder 2">
            <a:extLst>
              <a:ext uri="{FF2B5EF4-FFF2-40B4-BE49-F238E27FC236}">
                <a16:creationId xmlns:a16="http://schemas.microsoft.com/office/drawing/2014/main" id="{F6CB4A54-5341-4A6F-9733-3D09E3B0E7F5}"/>
              </a:ext>
            </a:extLst>
          </p:cNvPr>
          <p:cNvSpPr>
            <a:spLocks noGrp="1"/>
          </p:cNvSpPr>
          <p:nvPr>
            <p:ph type="dt" sz="half" idx="17"/>
          </p:nvPr>
        </p:nvSpPr>
        <p:spPr/>
        <p:txBody>
          <a:bodyPr/>
          <a:lstStyle>
            <a:lvl1pPr>
              <a:defRPr>
                <a:solidFill>
                  <a:schemeClr val="bg1"/>
                </a:solidFill>
              </a:defRPr>
            </a:lvl1pPr>
          </a:lstStyle>
          <a:p>
            <a:fld id="{79B28D3C-2984-4A30-A9C1-954DA6EE12BD}" type="datetime1">
              <a:rPr lang="en-US" smtClean="0"/>
              <a:t>3/25/2022</a:t>
            </a:fld>
            <a:endParaRPr lang="en-US" dirty="0"/>
          </a:p>
        </p:txBody>
      </p:sp>
      <p:sp>
        <p:nvSpPr>
          <p:cNvPr id="7" name="Footer Placeholder 6">
            <a:extLst>
              <a:ext uri="{FF2B5EF4-FFF2-40B4-BE49-F238E27FC236}">
                <a16:creationId xmlns:a16="http://schemas.microsoft.com/office/drawing/2014/main" id="{A9F96F16-06EB-41EA-A547-8A5407FBCF45}"/>
              </a:ext>
            </a:extLst>
          </p:cNvPr>
          <p:cNvSpPr>
            <a:spLocks noGrp="1"/>
          </p:cNvSpPr>
          <p:nvPr>
            <p:ph type="ftr" sz="quarter" idx="18"/>
          </p:nvPr>
        </p:nvSpPr>
        <p:spPr>
          <a:xfrm>
            <a:off x="640080" y="4800600"/>
            <a:ext cx="4572000" cy="155448"/>
          </a:xfrm>
          <a:prstGeom prst="rect">
            <a:avLst/>
          </a:prstGeom>
        </p:spPr>
        <p:txBody>
          <a:bodyPr/>
          <a:lstStyle>
            <a:lvl1pPr>
              <a:defRPr>
                <a:solidFill>
                  <a:schemeClr val="bg1"/>
                </a:solidFill>
              </a:defRPr>
            </a:lvl1pPr>
          </a:lstStyle>
          <a:p>
            <a:r>
              <a:rPr lang="en-US" dirty="0"/>
              <a:t>© 2018 Cognizant</a:t>
            </a:r>
          </a:p>
        </p:txBody>
      </p:sp>
      <p:sp>
        <p:nvSpPr>
          <p:cNvPr id="10" name="Slide Number Placeholder 9">
            <a:extLst>
              <a:ext uri="{FF2B5EF4-FFF2-40B4-BE49-F238E27FC236}">
                <a16:creationId xmlns:a16="http://schemas.microsoft.com/office/drawing/2014/main" id="{6CDF8484-6FCC-46A8-B1A4-B877ED71BD26}"/>
              </a:ext>
            </a:extLst>
          </p:cNvPr>
          <p:cNvSpPr>
            <a:spLocks noGrp="1"/>
          </p:cNvSpPr>
          <p:nvPr>
            <p:ph type="sldNum" sz="quarter" idx="19"/>
          </p:nvPr>
        </p:nvSpPr>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6F8FABAD-01EF-483E-B2EF-403B57169C4D}"/>
              </a:ext>
            </a:extLst>
          </p:cNvPr>
          <p:cNvCxnSpPr>
            <a:cxnSpLocks/>
          </p:cNvCxnSpPr>
          <p:nvPr userDrawn="1"/>
        </p:nvCxnSpPr>
        <p:spPr>
          <a:xfrm>
            <a:off x="384946" y="4690872"/>
            <a:ext cx="838415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42CD7C5-2D34-4C27-8DA0-D81A9530F15A}"/>
              </a:ext>
            </a:extLst>
          </p:cNvPr>
          <p:cNvPicPr>
            <a:picLocks noChangeAspect="1"/>
          </p:cNvPicPr>
          <p:nvPr userDrawn="1"/>
        </p:nvPicPr>
        <p:blipFill>
          <a:blip r:embed="rId2"/>
          <a:stretch>
            <a:fillRect/>
          </a:stretch>
        </p:blipFill>
        <p:spPr bwMode="black">
          <a:xfrm>
            <a:off x="7485914" y="4780026"/>
            <a:ext cx="1278163" cy="274320"/>
          </a:xfrm>
          <a:prstGeom prst="rect">
            <a:avLst/>
          </a:prstGeom>
        </p:spPr>
      </p:pic>
    </p:spTree>
    <p:extLst>
      <p:ext uri="{BB962C8B-B14F-4D97-AF65-F5344CB8AC3E}">
        <p14:creationId xmlns:p14="http://schemas.microsoft.com/office/powerpoint/2010/main" val="2069166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Header &amp; 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a:xfrm>
            <a:off x="384048" y="202402"/>
            <a:ext cx="8385048" cy="795528"/>
          </a:xfrm>
        </p:spPr>
        <p:txBody>
          <a:bodyPr>
            <a:normAutofit/>
          </a:bodyPr>
          <a:lstStyle>
            <a:lvl1pPr>
              <a:defRPr lang="en-US" sz="2400" kern="1200" dirty="0">
                <a:gradFill>
                  <a:gsLst>
                    <a:gs pos="82000">
                      <a:srgbClr val="008562"/>
                    </a:gs>
                    <a:gs pos="0">
                      <a:schemeClr val="tx1"/>
                    </a:gs>
                    <a:gs pos="100000">
                      <a:schemeClr val="accent6"/>
                    </a:gs>
                  </a:gsLst>
                  <a:lin ang="0" scaled="1"/>
                </a:gra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326E17DD-19FC-4C3A-8168-1354DEB9B32C}"/>
              </a:ext>
            </a:extLst>
          </p:cNvPr>
          <p:cNvSpPr>
            <a:spLocks noGrp="1"/>
          </p:cNvSpPr>
          <p:nvPr>
            <p:ph idx="1"/>
          </p:nvPr>
        </p:nvSpPr>
        <p:spPr>
          <a:xfrm>
            <a:off x="384048" y="1261872"/>
            <a:ext cx="8385048" cy="33192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5">
            <a:extLst>
              <a:ext uri="{FF2B5EF4-FFF2-40B4-BE49-F238E27FC236}">
                <a16:creationId xmlns:a16="http://schemas.microsoft.com/office/drawing/2014/main" id="{91D511AA-6A21-4D17-A7EA-84E88C35C4DA}"/>
              </a:ext>
            </a:extLst>
          </p:cNvPr>
          <p:cNvSpPr>
            <a:spLocks noGrp="1"/>
          </p:cNvSpPr>
          <p:nvPr>
            <p:ph type="dt" sz="half" idx="10"/>
          </p:nvPr>
        </p:nvSpPr>
        <p:spPr/>
        <p:txBody>
          <a:bodyPr/>
          <a:lstStyle/>
          <a:p>
            <a:fld id="{FD8008AD-C6F1-46D9-895E-21521C2ABF43}" type="datetime1">
              <a:rPr lang="en-US" smtClean="0"/>
              <a:t>3/25/2022</a:t>
            </a:fld>
            <a:endParaRPr lang="en-US" dirty="0"/>
          </a:p>
        </p:txBody>
      </p:sp>
      <p:sp>
        <p:nvSpPr>
          <p:cNvPr id="10" name="Slide Number Placeholder 9">
            <a:extLst>
              <a:ext uri="{FF2B5EF4-FFF2-40B4-BE49-F238E27FC236}">
                <a16:creationId xmlns:a16="http://schemas.microsoft.com/office/drawing/2014/main" id="{6DECEAA4-0F33-4B6D-A269-0A7754EC7763}"/>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52B07E44-2946-4C76-AAE8-51C4712E237F}"/>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374166" y="197181"/>
            <a:ext cx="8412480" cy="0"/>
          </a:xfrm>
          <a:prstGeom prst="line">
            <a:avLst/>
          </a:prstGeom>
          <a:ln w="6350" cmpd="sng">
            <a:gradFill flip="none" rotWithShape="1">
              <a:gsLst>
                <a:gs pos="0">
                  <a:schemeClr val="tx1"/>
                </a:gs>
                <a:gs pos="100000">
                  <a:schemeClr val="accent6"/>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9616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Advance Divider / Quot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bwMode="white">
          <a:xfrm>
            <a:off x="310896" y="4800600"/>
            <a:ext cx="228600" cy="155448"/>
          </a:xfrm>
        </p:spPr>
        <p:txBody>
          <a:bodyPr/>
          <a:lstStyle>
            <a:lvl1pPr>
              <a:defRPr>
                <a:solidFill>
                  <a:schemeClr val="bg1"/>
                </a:solidFill>
              </a:defRPr>
            </a:lvl1pPr>
          </a:lstStyle>
          <a:p>
            <a:fld id="{2EFEF571-C9B4-4D92-A7F7-315B894862A8}" type="slidenum">
              <a:rPr lang="en-US" smtClean="0"/>
              <a:pPr/>
              <a:t>‹#›</a:t>
            </a:fld>
            <a:endParaRPr lang="en-US" dirty="0"/>
          </a:p>
        </p:txBody>
      </p:sp>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20035" b="5871"/>
          <a:stretch/>
        </p:blipFill>
        <p:spPr>
          <a:xfrm>
            <a:off x="-10274" y="690268"/>
            <a:ext cx="2913442" cy="3922880"/>
          </a:xfrm>
          <a:prstGeom prst="rect">
            <a:avLst/>
          </a:prstGeom>
        </p:spPr>
      </p:pic>
      <p:pic>
        <p:nvPicPr>
          <p:cNvPr id="7" name="Picture 6">
            <a:extLst>
              <a:ext uri="{FF2B5EF4-FFF2-40B4-BE49-F238E27FC236}">
                <a16:creationId xmlns:a16="http://schemas.microsoft.com/office/drawing/2014/main" id="{DC81C643-B400-4457-BA76-DC5CEB304A5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2" y="0"/>
            <a:ext cx="923827" cy="5143500"/>
          </a:xfrm>
          <a:prstGeom prst="rect">
            <a:avLst/>
          </a:prstGeom>
        </p:spPr>
      </p:pic>
    </p:spTree>
    <p:extLst>
      <p:ext uri="{BB962C8B-B14F-4D97-AF65-F5344CB8AC3E}">
        <p14:creationId xmlns:p14="http://schemas.microsoft.com/office/powerpoint/2010/main" val="878048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dvance Divider / Quot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81C643-B400-4457-BA76-DC5CEB304A5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 y="0"/>
            <a:ext cx="923827" cy="5143500"/>
          </a:xfrm>
          <a:prstGeom prst="rect">
            <a:avLst/>
          </a:prstGeom>
        </p:spPr>
      </p:pic>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1490472" y="1225296"/>
            <a:ext cx="6720840" cy="1719072"/>
          </a:xfrm>
        </p:spPr>
        <p:txBody>
          <a:bodyPr anchor="t" anchorCtr="0">
            <a:noAutofit/>
          </a:bodyPr>
          <a:lstStyle>
            <a:lvl1pPr>
              <a:defRPr sz="4400">
                <a:solidFill>
                  <a:schemeClr val="tx1"/>
                </a:solidFill>
              </a:defRPr>
            </a:lvl1pPr>
            <a:lvl2pPr marL="231775" indent="-231775">
              <a:buNone/>
              <a:defRPr sz="4400">
                <a:solidFill>
                  <a:schemeClr val="tx1"/>
                </a:solidFill>
              </a:defRPr>
            </a:lvl2pPr>
            <a:lvl3pPr marL="228600" indent="-228600">
              <a:buClrTx/>
              <a:buFont typeface="Arial" panose="020B0604020202020204" pitchFamily="34" charset="0"/>
              <a:buChar char="•"/>
              <a:defRPr>
                <a:solidFill>
                  <a:schemeClr val="tx1"/>
                </a:solidFill>
              </a:defRPr>
            </a:lvl3pPr>
            <a:lvl4pPr marL="0" indent="0">
              <a:buClrTx/>
              <a:buFont typeface="Arial" panose="020B0604020202020204" pitchFamily="34" charset="0"/>
              <a:buNone/>
              <a:defRPr sz="1200" i="1">
                <a:solidFill>
                  <a:schemeClr val="tx1"/>
                </a:solidFill>
              </a:defRPr>
            </a:lvl4pPr>
            <a:lvl5pPr marL="0" indent="0">
              <a:buClrTx/>
              <a:buFont typeface="Arial" panose="020B0604020202020204" pitchFamily="34" charset="0"/>
              <a:buNone/>
              <a:defRPr sz="1200" i="1">
                <a:solidFill>
                  <a:schemeClr val="tx1"/>
                </a:solidFill>
              </a:defRPr>
            </a:lvl5pPr>
            <a:lvl6pPr marL="0" indent="0">
              <a:buClrTx/>
              <a:buFont typeface="Arial" panose="020B0604020202020204" pitchFamily="34" charset="0"/>
              <a:buNone/>
              <a:defRPr sz="1200" i="1">
                <a:solidFill>
                  <a:schemeClr val="tx1"/>
                </a:solidFill>
              </a:defRPr>
            </a:lvl6pPr>
            <a:lvl7pPr marL="0" indent="0">
              <a:buClrTx/>
              <a:buNone/>
              <a:defRPr sz="1200" i="1">
                <a:solidFill>
                  <a:schemeClr val="tx1"/>
                </a:solidFill>
              </a:defRPr>
            </a:lvl7pPr>
            <a:lvl8pPr marL="0" indent="0">
              <a:buClrTx/>
              <a:buNone/>
              <a:defRPr sz="1200" i="1">
                <a:solidFill>
                  <a:schemeClr val="tx1"/>
                </a:solidFill>
              </a:defRPr>
            </a:lvl8pPr>
            <a:lvl9pPr marL="0" indent="0">
              <a:buClrTx/>
              <a:buFont typeface="Arial" panose="020B0604020202020204" pitchFamily="34" charset="0"/>
              <a:buNone/>
              <a:defRPr sz="1200" i="1">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a:xfrm>
            <a:off x="5486400" y="4800600"/>
            <a:ext cx="914400" cy="155448"/>
          </a:xfrm>
        </p:spPr>
        <p:txBody>
          <a:bodyPr/>
          <a:lstStyle>
            <a:lvl1pPr>
              <a:defRPr>
                <a:solidFill>
                  <a:schemeClr val="tx1"/>
                </a:solidFill>
              </a:defRPr>
            </a:lvl1pPr>
          </a:lstStyle>
          <a:p>
            <a:fld id="{2A9ED216-F671-4826-B44A-BF48FF0D2FCB}" type="datetime1">
              <a:rPr lang="en-US" smtClean="0"/>
              <a:t>3/25/2022</a:t>
            </a:fld>
            <a:endParaRPr lang="en-US" dirty="0"/>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bwMode="white">
          <a:xfrm>
            <a:off x="310896" y="4800600"/>
            <a:ext cx="228600" cy="155448"/>
          </a:xfrm>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userDrawn="1"/>
        </p:nvCxnSpPr>
        <p:spPr>
          <a:xfrm>
            <a:off x="1490471" y="1097280"/>
            <a:ext cx="6720840" cy="0"/>
          </a:xfrm>
          <a:prstGeom prst="line">
            <a:avLst/>
          </a:prstGeom>
          <a:ln>
            <a:gradFill>
              <a:gsLst>
                <a:gs pos="0">
                  <a:schemeClr val="tx1"/>
                </a:gs>
                <a:gs pos="67000">
                  <a:srgbClr val="008165"/>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602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hite Divider / Quote">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557784" y="1225296"/>
            <a:ext cx="6720840" cy="1719072"/>
          </a:xfrm>
        </p:spPr>
        <p:txBody>
          <a:bodyPr anchor="t" anchorCtr="0">
            <a:noAutofit/>
          </a:bodyPr>
          <a:lstStyle>
            <a:lvl1pPr>
              <a:defRPr sz="4400">
                <a:solidFill>
                  <a:schemeClr val="tx1"/>
                </a:solidFill>
              </a:defRPr>
            </a:lvl1pPr>
            <a:lvl2pPr marL="231775" indent="-231775">
              <a:buNone/>
              <a:defRPr sz="4400">
                <a:solidFill>
                  <a:schemeClr val="tx1"/>
                </a:solidFill>
              </a:defRPr>
            </a:lvl2pPr>
            <a:lvl3pPr marL="228600" indent="-228600">
              <a:buClrTx/>
              <a:buSzPct val="125000"/>
              <a:buFont typeface="Arial" panose="020B0604020202020204" pitchFamily="34" charset="0"/>
              <a:buChar char="•"/>
              <a:defRPr>
                <a:solidFill>
                  <a:schemeClr val="tx1"/>
                </a:solidFill>
              </a:defRPr>
            </a:lvl3pPr>
            <a:lvl4pPr marL="0" indent="0">
              <a:buClrTx/>
              <a:buFont typeface="Arial" panose="020B0604020202020204" pitchFamily="34" charset="0"/>
              <a:buNone/>
              <a:defRPr sz="1200" i="1">
                <a:solidFill>
                  <a:schemeClr val="tx1"/>
                </a:solidFill>
              </a:defRPr>
            </a:lvl4pPr>
            <a:lvl5pPr marL="0" indent="0">
              <a:buClrTx/>
              <a:buFont typeface="Arial" panose="020B0604020202020204" pitchFamily="34" charset="0"/>
              <a:buNone/>
              <a:defRPr sz="1200" i="1">
                <a:solidFill>
                  <a:schemeClr val="tx1"/>
                </a:solidFill>
              </a:defRPr>
            </a:lvl5pPr>
            <a:lvl6pPr marL="0" indent="0">
              <a:buClrTx/>
              <a:buFont typeface="Arial" panose="020B0604020202020204" pitchFamily="34" charset="0"/>
              <a:buNone/>
              <a:defRPr sz="1200" i="1">
                <a:solidFill>
                  <a:schemeClr val="tx1"/>
                </a:solidFill>
                <a:latin typeface="+mn-lt"/>
              </a:defRPr>
            </a:lvl6pPr>
            <a:lvl7pPr marL="0" indent="0">
              <a:buClrTx/>
              <a:buFont typeface="Arial" panose="020B0604020202020204" pitchFamily="34" charset="0"/>
              <a:buNone/>
              <a:defRPr sz="1200" i="1">
                <a:solidFill>
                  <a:schemeClr val="tx1"/>
                </a:solidFill>
              </a:defRPr>
            </a:lvl7pPr>
            <a:lvl8pPr marL="0" indent="0">
              <a:buClrTx/>
              <a:buFont typeface="Arial" panose="020B0604020202020204" pitchFamily="34" charset="0"/>
              <a:buNone/>
              <a:defRPr sz="1200" i="1">
                <a:solidFill>
                  <a:schemeClr val="tx1"/>
                </a:solidFill>
              </a:defRPr>
            </a:lvl8pPr>
            <a:lvl9pPr marL="0" indent="0">
              <a:buClrTx/>
              <a:buFont typeface="Arial" panose="020B0604020202020204" pitchFamily="34" charset="0"/>
              <a:buNone/>
              <a:defRPr sz="1200" i="1">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p:txBody>
          <a:bodyPr/>
          <a:lstStyle>
            <a:lvl1pPr>
              <a:defRPr>
                <a:solidFill>
                  <a:schemeClr val="tx1"/>
                </a:solidFill>
              </a:defRPr>
            </a:lvl1pPr>
          </a:lstStyle>
          <a:p>
            <a:fld id="{D1E8F960-646D-4098-8C0D-C5775D5A759F}" type="datetime1">
              <a:rPr lang="en-US" smtClean="0"/>
              <a:t>3/25/2022</a:t>
            </a:fld>
            <a:endParaRPr lang="en-US" dirty="0"/>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a:xfrm>
            <a:off x="310896" y="4800600"/>
            <a:ext cx="228600" cy="155448"/>
          </a:xfrm>
        </p:spPr>
        <p:txBody>
          <a:bodyPr/>
          <a:lstStyle>
            <a:lvl1pPr>
              <a:defRPr>
                <a:solidFill>
                  <a:schemeClr val="tx1"/>
                </a:solidFill>
              </a:defRPr>
            </a:lvl1pPr>
          </a:lstStyle>
          <a:p>
            <a:fld id="{2EFEF571-C9B4-4D92-A7F7-315B894862A8}" type="slidenum">
              <a:rPr lang="en-US" smtClean="0"/>
              <a:pPr/>
              <a:t>‹#›</a:t>
            </a:fld>
            <a:endParaRPr lang="en-US" dirty="0"/>
          </a:p>
        </p:txBody>
      </p:sp>
      <p:cxnSp>
        <p:nvCxnSpPr>
          <p:cNvPr id="11" name="Straight Connector 10"/>
          <p:cNvCxnSpPr/>
          <p:nvPr userDrawn="1"/>
        </p:nvCxnSpPr>
        <p:spPr>
          <a:xfrm>
            <a:off x="557784" y="1097280"/>
            <a:ext cx="6720840" cy="0"/>
          </a:xfrm>
          <a:prstGeom prst="line">
            <a:avLst/>
          </a:prstGeom>
          <a:ln w="6350" cmpd="sng">
            <a:gradFill flip="none" rotWithShape="1">
              <a:gsLst>
                <a:gs pos="0">
                  <a:schemeClr val="tx1"/>
                </a:gs>
                <a:gs pos="100000">
                  <a:schemeClr val="accent6"/>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254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ue Divider / Quote">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557784" y="1225296"/>
            <a:ext cx="6720840" cy="1719072"/>
          </a:xfrm>
        </p:spPr>
        <p:txBody>
          <a:bodyPr anchor="t" anchorCtr="0">
            <a:noAutofit/>
          </a:bodyPr>
          <a:lstStyle>
            <a:lvl1pPr>
              <a:defRPr sz="4400">
                <a:solidFill>
                  <a:schemeClr val="bg1"/>
                </a:solidFill>
              </a:defRPr>
            </a:lvl1pPr>
            <a:lvl2pPr marL="231775" indent="-231775">
              <a:buNone/>
              <a:defRPr sz="4400">
                <a:solidFill>
                  <a:schemeClr val="bg1"/>
                </a:solidFill>
              </a:defRPr>
            </a:lvl2pPr>
            <a:lvl3pPr marL="228600" indent="-228600">
              <a:buClrTx/>
              <a:buSzPct val="125000"/>
              <a:buFont typeface="Arial" panose="020B0604020202020204" pitchFamily="34" charset="0"/>
              <a:buChar char="•"/>
              <a:defRPr>
                <a:solidFill>
                  <a:schemeClr val="bg1"/>
                </a:solidFill>
              </a:defRPr>
            </a:lvl3pPr>
            <a:lvl4pPr marL="0" indent="0">
              <a:buClrTx/>
              <a:buFont typeface="Arial" panose="020B0604020202020204" pitchFamily="34" charset="0"/>
              <a:buNone/>
              <a:defRPr sz="1200" i="1">
                <a:solidFill>
                  <a:schemeClr val="bg1"/>
                </a:solidFill>
                <a:latin typeface="+mn-lt"/>
              </a:defRPr>
            </a:lvl4pPr>
            <a:lvl5pPr marL="0" indent="0">
              <a:buClrTx/>
              <a:buFont typeface="Arial" panose="020B0604020202020204" pitchFamily="34" charset="0"/>
              <a:buNone/>
              <a:defRPr sz="1200" i="1">
                <a:solidFill>
                  <a:schemeClr val="bg1"/>
                </a:solidFill>
                <a:latin typeface="+mn-lt"/>
              </a:defRPr>
            </a:lvl5pPr>
            <a:lvl6pPr marL="0" indent="0">
              <a:buClrTx/>
              <a:buFont typeface="Arial" panose="020B0604020202020204" pitchFamily="34" charset="0"/>
              <a:buNone/>
              <a:defRPr sz="1200" i="1">
                <a:solidFill>
                  <a:schemeClr val="bg1"/>
                </a:solidFill>
                <a:latin typeface="+mn-lt"/>
              </a:defRPr>
            </a:lvl6pPr>
            <a:lvl7pPr marL="0" indent="0">
              <a:buClrTx/>
              <a:buFont typeface="Arial" panose="020B0604020202020204" pitchFamily="34" charset="0"/>
              <a:buNone/>
              <a:defRPr sz="1200" i="1">
                <a:solidFill>
                  <a:schemeClr val="bg1"/>
                </a:solidFill>
                <a:latin typeface="+mn-lt"/>
              </a:defRPr>
            </a:lvl7pPr>
            <a:lvl8pPr marL="0" indent="0">
              <a:buClrTx/>
              <a:buFont typeface="Arial" panose="020B0604020202020204" pitchFamily="34" charset="0"/>
              <a:buNone/>
              <a:defRPr sz="1200" i="1">
                <a:solidFill>
                  <a:schemeClr val="bg1"/>
                </a:solidFill>
                <a:latin typeface="+mn-lt"/>
              </a:defRPr>
            </a:lvl8pPr>
            <a:lvl9pPr marL="0" indent="0">
              <a:buClrTx/>
              <a:buFont typeface="Arial" panose="020B0604020202020204" pitchFamily="34" charset="0"/>
              <a:buNone/>
              <a:defRPr sz="1200" i="1">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p:txBody>
          <a:bodyPr/>
          <a:lstStyle>
            <a:lvl1pPr>
              <a:defRPr>
                <a:solidFill>
                  <a:schemeClr val="bg1"/>
                </a:solidFill>
              </a:defRPr>
            </a:lvl1pPr>
          </a:lstStyle>
          <a:p>
            <a:fld id="{C0651383-FC90-4CA7-A89F-0853C83E8E84}" type="datetime1">
              <a:rPr lang="en-US" smtClean="0"/>
              <a:t>3/25/2022</a:t>
            </a:fld>
            <a:endParaRPr lang="en-US" dirty="0"/>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a:xfrm>
            <a:off x="310896" y="4800600"/>
            <a:ext cx="228600" cy="155448"/>
          </a:xfrm>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userDrawn="1"/>
        </p:nvCxnSpPr>
        <p:spPr>
          <a:xfrm>
            <a:off x="557784" y="1097280"/>
            <a:ext cx="67208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2990A6E3-DE2F-40B3-955E-42C3550BD2DE}"/>
              </a:ext>
            </a:extLst>
          </p:cNvPr>
          <p:cNvPicPr>
            <a:picLocks noChangeAspect="1"/>
          </p:cNvPicPr>
          <p:nvPr userDrawn="1"/>
        </p:nvPicPr>
        <p:blipFill>
          <a:blip r:embed="rId2"/>
          <a:stretch>
            <a:fillRect/>
          </a:stretch>
        </p:blipFill>
        <p:spPr bwMode="black">
          <a:xfrm>
            <a:off x="7485914" y="4780026"/>
            <a:ext cx="1278163" cy="274320"/>
          </a:xfrm>
          <a:prstGeom prst="rect">
            <a:avLst/>
          </a:prstGeom>
        </p:spPr>
      </p:pic>
    </p:spTree>
    <p:extLst>
      <p:ext uri="{BB962C8B-B14F-4D97-AF65-F5344CB8AC3E}">
        <p14:creationId xmlns:p14="http://schemas.microsoft.com/office/powerpoint/2010/main" val="3676336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6.xml"/><Relationship Id="rId7" Type="http://schemas.openxmlformats.org/officeDocument/2006/relationships/theme" Target="../theme/theme2.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9947BC-C135-4AF9-80CB-7EC49EFAF7EE}"/>
              </a:ext>
            </a:extLst>
          </p:cNvPr>
          <p:cNvSpPr>
            <a:spLocks noGrp="1"/>
          </p:cNvSpPr>
          <p:nvPr>
            <p:ph type="title"/>
          </p:nvPr>
        </p:nvSpPr>
        <p:spPr>
          <a:xfrm>
            <a:off x="384048" y="274320"/>
            <a:ext cx="8385048" cy="795528"/>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78C3981-E47F-4B94-A56D-1A8F4B3B3863}"/>
              </a:ext>
            </a:extLst>
          </p:cNvPr>
          <p:cNvSpPr>
            <a:spLocks noGrp="1"/>
          </p:cNvSpPr>
          <p:nvPr>
            <p:ph type="body" idx="1"/>
          </p:nvPr>
        </p:nvSpPr>
        <p:spPr>
          <a:xfrm>
            <a:off x="384048" y="1261872"/>
            <a:ext cx="8385048" cy="331927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417B5ED4-B674-4C32-9514-6C6A986BC37F}"/>
              </a:ext>
            </a:extLst>
          </p:cNvPr>
          <p:cNvSpPr>
            <a:spLocks noGrp="1"/>
          </p:cNvSpPr>
          <p:nvPr>
            <p:ph type="dt" sz="half" idx="2"/>
          </p:nvPr>
        </p:nvSpPr>
        <p:spPr>
          <a:xfrm>
            <a:off x="5486400" y="4800600"/>
            <a:ext cx="914400" cy="155448"/>
          </a:xfrm>
          <a:prstGeom prst="rect">
            <a:avLst/>
          </a:prstGeom>
        </p:spPr>
        <p:txBody>
          <a:bodyPr vert="horz" lIns="0" tIns="0" rIns="0" bIns="0" rtlCol="0" anchor="ctr"/>
          <a:lstStyle>
            <a:lvl1pPr algn="r">
              <a:defRPr sz="750">
                <a:solidFill>
                  <a:schemeClr val="tx1"/>
                </a:solidFill>
              </a:defRPr>
            </a:lvl1pPr>
          </a:lstStyle>
          <a:p>
            <a:fld id="{85A910C1-D6BD-4AD6-AE75-90370B74D036}" type="datetime1">
              <a:rPr lang="en-US" smtClean="0"/>
              <a:t>3/25/2022</a:t>
            </a:fld>
            <a:endParaRPr lang="en-US" dirty="0"/>
          </a:p>
        </p:txBody>
      </p:sp>
      <p:sp>
        <p:nvSpPr>
          <p:cNvPr id="10" name="Slide Number Placeholder 9">
            <a:extLst>
              <a:ext uri="{FF2B5EF4-FFF2-40B4-BE49-F238E27FC236}">
                <a16:creationId xmlns:a16="http://schemas.microsoft.com/office/drawing/2014/main" id="{42EC2F54-FE71-419F-B3E9-62861D2AA5EE}"/>
              </a:ext>
            </a:extLst>
          </p:cNvPr>
          <p:cNvSpPr>
            <a:spLocks noGrp="1"/>
          </p:cNvSpPr>
          <p:nvPr>
            <p:ph type="sldNum" sz="quarter" idx="4"/>
          </p:nvPr>
        </p:nvSpPr>
        <p:spPr>
          <a:xfrm>
            <a:off x="384048" y="4800600"/>
            <a:ext cx="228600" cy="155448"/>
          </a:xfrm>
          <a:prstGeom prst="rect">
            <a:avLst/>
          </a:prstGeom>
        </p:spPr>
        <p:txBody>
          <a:bodyPr vert="horz" lIns="0" tIns="0" rIns="0" bIns="0" rtlCol="0" anchor="ctr"/>
          <a:lstStyle>
            <a:lvl1pPr algn="l">
              <a:defRPr sz="900" b="1">
                <a:solidFill>
                  <a:schemeClr val="accent6"/>
                </a:solidFill>
              </a:defRPr>
            </a:lvl1pPr>
          </a:lstStyle>
          <a:p>
            <a:fld id="{2EFEF571-C9B4-4D92-A7F7-315B894862A8}" type="slidenum">
              <a:rPr lang="en-US" smtClean="0"/>
              <a:pPr/>
              <a:t>‹#›</a:t>
            </a:fld>
            <a:endParaRPr lang="en-US" dirty="0"/>
          </a:p>
        </p:txBody>
      </p:sp>
    </p:spTree>
    <p:extLst>
      <p:ext uri="{BB962C8B-B14F-4D97-AF65-F5344CB8AC3E}">
        <p14:creationId xmlns:p14="http://schemas.microsoft.com/office/powerpoint/2010/main" val="1422930743"/>
      </p:ext>
    </p:extLst>
  </p:cSld>
  <p:clrMap bg1="lt1" tx1="dk1" bg2="lt2" tx2="dk2" accent1="accent1" accent2="accent2" accent3="accent3" accent4="accent4" accent5="accent5" accent6="accent6" hlink="hlink" folHlink="folHlink"/>
  <p:sldLayoutIdLst>
    <p:sldLayoutId id="2147483812" r:id="rId1"/>
    <p:sldLayoutId id="2147483810" r:id="rId2"/>
    <p:sldLayoutId id="2147483813" r:id="rId3"/>
    <p:sldLayoutId id="2147483724" r:id="rId4"/>
    <p:sldLayoutId id="2147483709" r:id="rId5"/>
    <p:sldLayoutId id="2147483814" r:id="rId6"/>
    <p:sldLayoutId id="2147483797" r:id="rId7"/>
    <p:sldLayoutId id="2147483798" r:id="rId8"/>
    <p:sldLayoutId id="2147483799" r:id="rId9"/>
    <p:sldLayoutId id="2147483818" r:id="rId10"/>
    <p:sldLayoutId id="2147483827" r:id="rId11"/>
    <p:sldLayoutId id="2147483819" r:id="rId12"/>
    <p:sldLayoutId id="2147483815" r:id="rId13"/>
    <p:sldLayoutId id="2147483820" r:id="rId14"/>
    <p:sldLayoutId id="2147483824" r:id="rId15"/>
    <p:sldLayoutId id="2147483821" r:id="rId16"/>
    <p:sldLayoutId id="2147483822" r:id="rId17"/>
    <p:sldLayoutId id="2147483825" r:id="rId18"/>
    <p:sldLayoutId id="2147483817" r:id="rId19"/>
    <p:sldLayoutId id="2147483823" r:id="rId20"/>
    <p:sldLayoutId id="2147483826" r:id="rId21"/>
    <p:sldLayoutId id="2147483816" r:id="rId22"/>
    <p:sldLayoutId id="2147483672" r:id="rId23"/>
  </p:sldLayoutIdLst>
  <p:hf hdr="0" dt="0"/>
  <p:txStyles>
    <p:title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2"/>
          </a:solidFill>
          <a:latin typeface="Arial" panose="020B0604020202020204" pitchFamily="34" charset="0"/>
          <a:ea typeface="+mn-ea"/>
          <a:cs typeface="Arial" panose="020B0604020202020204" pitchFamily="34" charset="0"/>
        </a:defRPr>
      </a:lvl1pPr>
      <a:lvl2pPr marL="228600" indent="-228600" algn="l" defTabSz="914400" rtl="0" eaLnBrk="1" latinLnBrk="0" hangingPunct="1">
        <a:lnSpc>
          <a:spcPct val="100000"/>
        </a:lnSpc>
        <a:spcBef>
          <a:spcPts val="600"/>
        </a:spcBef>
        <a:buClrTx/>
        <a:buSzPct val="125000"/>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2pPr>
      <a:lvl3pPr marL="457200" indent="-228600" algn="l" defTabSz="914400"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3pPr>
      <a:lvl4pPr marL="685800" indent="-228600" algn="l" defTabSz="914400" rtl="0" eaLnBrk="1" latinLnBrk="0" hangingPunct="1">
        <a:lnSpc>
          <a:spcPct val="100000"/>
        </a:lnSpc>
        <a:spcBef>
          <a:spcPts val="400"/>
        </a:spcBef>
        <a:buClrTx/>
        <a:buSzPct val="100000"/>
        <a:buFont typeface="Courier New" panose="02070309020205020404" pitchFamily="49" charset="0"/>
        <a:buChar char="o"/>
        <a:defRPr sz="1600" kern="1200">
          <a:solidFill>
            <a:schemeClr val="tx2"/>
          </a:solidFill>
          <a:latin typeface="Arial" panose="020B0604020202020204" pitchFamily="34" charset="0"/>
          <a:ea typeface="+mn-ea"/>
          <a:cs typeface="Arial" panose="020B0604020202020204" pitchFamily="34" charset="0"/>
        </a:defRPr>
      </a:lvl4pPr>
      <a:lvl5pPr marL="914400" indent="-228600" algn="l" defTabSz="914400"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5pPr>
      <a:lvl6pPr marL="1143000" indent="-228600" algn="l" defTabSz="914400" rtl="0" eaLnBrk="1" latinLnBrk="0" hangingPunct="1">
        <a:lnSpc>
          <a:spcPct val="100000"/>
        </a:lnSpc>
        <a:spcBef>
          <a:spcPts val="400"/>
        </a:spcBef>
        <a:buClr>
          <a:schemeClr val="accent2"/>
        </a:buClr>
        <a:buSzPct val="125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6pPr>
      <a:lvl7pPr marL="1371600" indent="-228600" algn="l" defTabSz="914400" rtl="0" eaLnBrk="1" latinLnBrk="0" hangingPunct="1">
        <a:lnSpc>
          <a:spcPct val="100000"/>
        </a:lnSpc>
        <a:spcBef>
          <a:spcPts val="400"/>
        </a:spcBef>
        <a:buClr>
          <a:schemeClr val="accent2"/>
        </a:buClr>
        <a:buSzPct val="90000"/>
        <a:buFont typeface="Arial" panose="020B0604020202020204" pitchFamily="34" charset="0"/>
        <a:buChar char="–"/>
        <a:defRPr sz="1600" kern="1200">
          <a:solidFill>
            <a:schemeClr val="tx2"/>
          </a:solidFill>
          <a:latin typeface="+mn-lt"/>
          <a:ea typeface="+mn-ea"/>
          <a:cs typeface="+mn-cs"/>
        </a:defRPr>
      </a:lvl7pPr>
      <a:lvl8pPr marL="1600200" indent="-228600" algn="l" defTabSz="914400" rtl="0" eaLnBrk="1" latinLnBrk="0" hangingPunct="1">
        <a:lnSpc>
          <a:spcPct val="100000"/>
        </a:lnSpc>
        <a:spcBef>
          <a:spcPts val="400"/>
        </a:spcBef>
        <a:buClr>
          <a:schemeClr val="accent2"/>
        </a:buClr>
        <a:buSzPct val="90000"/>
        <a:buFont typeface="Courier New" panose="02070309020205020404" pitchFamily="49" charset="0"/>
        <a:buChar char="o"/>
        <a:defRPr sz="1600" kern="1200">
          <a:solidFill>
            <a:schemeClr val="tx2"/>
          </a:solidFill>
          <a:latin typeface="+mn-lt"/>
          <a:ea typeface="+mn-ea"/>
          <a:cs typeface="+mn-cs"/>
        </a:defRPr>
      </a:lvl8pPr>
      <a:lvl9pPr marL="1600200" indent="-228600" algn="l" defTabSz="914400" rtl="0" eaLnBrk="1" latinLnBrk="0" hangingPunct="1">
        <a:lnSpc>
          <a:spcPct val="100000"/>
        </a:lnSpc>
        <a:spcBef>
          <a:spcPts val="400"/>
        </a:spcBef>
        <a:buClrTx/>
        <a:buSzPct val="90000"/>
        <a:buFont typeface="Courier New" panose="02070309020205020404" pitchFamily="49" charset="0"/>
        <a:buChar char="o"/>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2126347"/>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4" r:id="rId4"/>
    <p:sldLayoutId id="2147483836" r:id="rId5"/>
    <p:sldLayoutId id="2147483837" r:id="rId6"/>
  </p:sldLayoutIdLst>
  <p:hf hdr="0" dt="0"/>
  <p:txStyles>
    <p:titleStyle>
      <a:lvl1pPr algn="l" defTabSz="514350" rtl="0" eaLnBrk="1" latinLnBrk="0" hangingPunct="1">
        <a:lnSpc>
          <a:spcPct val="90000"/>
        </a:lnSpc>
        <a:spcBef>
          <a:spcPct val="0"/>
        </a:spcBef>
        <a:buNone/>
        <a:defRPr sz="2475" kern="1200">
          <a:solidFill>
            <a:schemeClr val="tx1"/>
          </a:solidFill>
          <a:latin typeface="+mj-lt"/>
          <a:ea typeface="+mj-ea"/>
          <a:cs typeface="+mj-cs"/>
        </a:defRPr>
      </a:lvl1pPr>
    </p:titleStyle>
    <p:bodyStyle>
      <a:lvl1pPr marL="128588" indent="-128588" algn="l" defTabSz="514350"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jfif"/><Relationship Id="rId2" Type="http://schemas.openxmlformats.org/officeDocument/2006/relationships/notesSlide" Target="../notesSlides/notesSlide6.xml"/><Relationship Id="rId1" Type="http://schemas.openxmlformats.org/officeDocument/2006/relationships/slideLayout" Target="../slideLayouts/slideLayout28.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6.jfif"/><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8.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8.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8.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8.xml"/><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28.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2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28.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19.xml"/><Relationship Id="rId1" Type="http://schemas.openxmlformats.org/officeDocument/2006/relationships/slideLayout" Target="../slideLayouts/slideLayout28.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28.xml"/><Relationship Id="rId4" Type="http://schemas.openxmlformats.org/officeDocument/2006/relationships/image" Target="../media/image77.png"/></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8.xml"/><Relationship Id="rId5" Type="http://schemas.openxmlformats.org/officeDocument/2006/relationships/image" Target="../media/image24.jpg"/><Relationship Id="rId4" Type="http://schemas.openxmlformats.org/officeDocument/2006/relationships/image" Target="../media/image23.svg"/></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25.xml"/><Relationship Id="rId1" Type="http://schemas.openxmlformats.org/officeDocument/2006/relationships/slideLayout" Target="../slideLayouts/slideLayout28.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3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28.xml"/><Relationship Id="rId6" Type="http://schemas.openxmlformats.org/officeDocument/2006/relationships/hyperlink" Target="http://scikit-learn.org/" TargetMode="External"/><Relationship Id="rId5" Type="http://schemas.openxmlformats.org/officeDocument/2006/relationships/image" Target="../media/image86.png"/><Relationship Id="rId4" Type="http://schemas.openxmlformats.org/officeDocument/2006/relationships/image" Target="../media/image85.png"/></Relationships>
</file>

<file path=ppt/slides/_rels/slide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7.xml"/><Relationship Id="rId1" Type="http://schemas.openxmlformats.org/officeDocument/2006/relationships/slideLayout" Target="../slideLayouts/slideLayout28.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8.xml"/><Relationship Id="rId4" Type="http://schemas.openxmlformats.org/officeDocument/2006/relationships/image" Target="../media/image26.jf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159C6-EA50-491A-9309-A5ECCC42D73A}"/>
              </a:ext>
            </a:extLst>
          </p:cNvPr>
          <p:cNvSpPr>
            <a:spLocks noGrp="1"/>
          </p:cNvSpPr>
          <p:nvPr>
            <p:ph type="ctrTitle"/>
          </p:nvPr>
        </p:nvSpPr>
        <p:spPr>
          <a:xfrm>
            <a:off x="457200" y="528245"/>
            <a:ext cx="5029200" cy="2215991"/>
          </a:xfrm>
        </p:spPr>
        <p:txBody>
          <a:bodyPr/>
          <a:lstStyle/>
          <a:p>
            <a:r>
              <a:rPr lang="en-US" sz="2800" b="1" kern="1400" spc="-50" dirty="0">
                <a:effectLst/>
                <a:latin typeface="Calibri Light" panose="020F0302020204030204" pitchFamily="34" charset="0"/>
                <a:ea typeface="Times New Roman" panose="02020603050405020304" pitchFamily="18" charset="0"/>
                <a:cs typeface="Times New Roman" panose="02020603050405020304" pitchFamily="18" charset="0"/>
              </a:rPr>
              <a:t>Group Categorization and Ticket Resolution Time Prediction through Machine Learning</a:t>
            </a:r>
            <a:br>
              <a:rPr lang="en-US" sz="1800" kern="1400" spc="-50" dirty="0">
                <a:effectLst/>
                <a:latin typeface="Calibri Light" panose="020F0302020204030204" pitchFamily="34" charset="0"/>
                <a:ea typeface="Times New Roman" panose="02020603050405020304" pitchFamily="18" charset="0"/>
                <a:cs typeface="Times New Roman" panose="02020603050405020304" pitchFamily="18" charset="0"/>
              </a:rPr>
            </a:br>
            <a:br>
              <a:rPr lang="en-US" dirty="0"/>
            </a:br>
            <a:endParaRPr lang="en-US" dirty="0"/>
          </a:p>
        </p:txBody>
      </p:sp>
      <p:sp>
        <p:nvSpPr>
          <p:cNvPr id="3" name="Subtitle 2">
            <a:extLst>
              <a:ext uri="{FF2B5EF4-FFF2-40B4-BE49-F238E27FC236}">
                <a16:creationId xmlns:a16="http://schemas.microsoft.com/office/drawing/2014/main" id="{097A723B-C193-42F5-8641-584B18A47325}"/>
              </a:ext>
            </a:extLst>
          </p:cNvPr>
          <p:cNvSpPr>
            <a:spLocks noGrp="1"/>
          </p:cNvSpPr>
          <p:nvPr>
            <p:ph type="subTitle" idx="1"/>
          </p:nvPr>
        </p:nvSpPr>
        <p:spPr>
          <a:xfrm>
            <a:off x="457200" y="3118106"/>
            <a:ext cx="5029200" cy="515526"/>
          </a:xfrm>
        </p:spPr>
        <p:txBody>
          <a:bodyPr/>
          <a:lstStyle/>
          <a:p>
            <a:r>
              <a:rPr lang="en-US" dirty="0"/>
              <a:t>Ashish Sarkar</a:t>
            </a:r>
          </a:p>
          <a:p>
            <a:r>
              <a:rPr lang="en-US" sz="1000" dirty="0"/>
              <a:t>(</a:t>
            </a:r>
            <a:r>
              <a:rPr lang="en-US" sz="1000" dirty="0">
                <a:solidFill>
                  <a:srgbClr val="002060"/>
                </a:solidFill>
                <a:latin typeface="+mj-lt"/>
              </a:rPr>
              <a:t>2019hc04098@wilp.bits-pilani.ac.in</a:t>
            </a:r>
            <a:r>
              <a:rPr lang="en-US" sz="1000" dirty="0"/>
              <a:t>)</a:t>
            </a:r>
          </a:p>
        </p:txBody>
      </p:sp>
    </p:spTree>
    <p:extLst>
      <p:ext uri="{BB962C8B-B14F-4D97-AF65-F5344CB8AC3E}">
        <p14:creationId xmlns:p14="http://schemas.microsoft.com/office/powerpoint/2010/main" val="5141104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384048" y="4785778"/>
            <a:ext cx="228600" cy="155575"/>
          </a:xfrm>
        </p:spPr>
        <p:txBody>
          <a:bodyPr/>
          <a:lstStyle/>
          <a:p>
            <a:pPr defTabSz="457189">
              <a:defRPr/>
            </a:pPr>
            <a:fld id="{2EFEF571-C9B4-4D92-A7F7-315B894862A8}" type="slidenum">
              <a:rPr lang="en-US"/>
              <a:pPr defTabSz="457189">
                <a:defRPr/>
              </a:pPr>
              <a:t>10</a:t>
            </a:fld>
            <a:endParaRPr lang="en-US" dirty="0"/>
          </a:p>
        </p:txBody>
      </p:sp>
      <p:sp>
        <p:nvSpPr>
          <p:cNvPr id="7" name="Title 3">
            <a:extLst>
              <a:ext uri="{FF2B5EF4-FFF2-40B4-BE49-F238E27FC236}">
                <a16:creationId xmlns:a16="http://schemas.microsoft.com/office/drawing/2014/main" id="{DBDC22A6-28A9-4549-BAC3-849521181ADD}"/>
              </a:ext>
            </a:extLst>
          </p:cNvPr>
          <p:cNvSpPr>
            <a:spLocks noGrp="1"/>
          </p:cNvSpPr>
          <p:nvPr>
            <p:ph type="title"/>
          </p:nvPr>
        </p:nvSpPr>
        <p:spPr>
          <a:xfrm>
            <a:off x="384048" y="200097"/>
            <a:ext cx="5489214" cy="379489"/>
          </a:xfrm>
        </p:spPr>
        <p:txBody>
          <a:bodyPr>
            <a:normAutofit/>
          </a:bodyPr>
          <a:lstStyle/>
          <a:p>
            <a:r>
              <a:rPr lang="en-US" sz="2000" b="1" dirty="0"/>
              <a:t>Process </a:t>
            </a:r>
            <a:r>
              <a:rPr lang="en-US" sz="2000" dirty="0"/>
              <a:t>| </a:t>
            </a:r>
            <a:r>
              <a:rPr lang="en-US" sz="2000" b="1" dirty="0"/>
              <a:t>Solution Approach – Prediction </a:t>
            </a:r>
            <a:endParaRPr lang="en-US" sz="1600" dirty="0"/>
          </a:p>
        </p:txBody>
      </p:sp>
      <p:pic>
        <p:nvPicPr>
          <p:cNvPr id="5" name="Picture 4" descr="A close-up of a magnifying glass&#10;&#10;Description automatically generated">
            <a:extLst>
              <a:ext uri="{FF2B5EF4-FFF2-40B4-BE49-F238E27FC236}">
                <a16:creationId xmlns:a16="http://schemas.microsoft.com/office/drawing/2014/main" id="{F0C8BD39-74A2-4492-BB7C-B9D064BD0F42}"/>
              </a:ext>
            </a:extLst>
          </p:cNvPr>
          <p:cNvPicPr>
            <a:picLocks noChangeAspect="1"/>
          </p:cNvPicPr>
          <p:nvPr/>
        </p:nvPicPr>
        <p:blipFill>
          <a:blip r:embed="rId3"/>
          <a:stretch>
            <a:fillRect/>
          </a:stretch>
        </p:blipFill>
        <p:spPr>
          <a:xfrm>
            <a:off x="93710" y="720164"/>
            <a:ext cx="809275" cy="551199"/>
          </a:xfrm>
          <a:prstGeom prst="rect">
            <a:avLst/>
          </a:prstGeom>
        </p:spPr>
      </p:pic>
      <p:sp>
        <p:nvSpPr>
          <p:cNvPr id="8" name="TextBox 7">
            <a:extLst>
              <a:ext uri="{FF2B5EF4-FFF2-40B4-BE49-F238E27FC236}">
                <a16:creationId xmlns:a16="http://schemas.microsoft.com/office/drawing/2014/main" id="{BFB44036-6530-463C-824B-33EE4B7AD69E}"/>
              </a:ext>
            </a:extLst>
          </p:cNvPr>
          <p:cNvSpPr txBox="1"/>
          <p:nvPr/>
        </p:nvSpPr>
        <p:spPr>
          <a:xfrm>
            <a:off x="612648" y="959075"/>
            <a:ext cx="4572000" cy="2838469"/>
          </a:xfrm>
          <a:prstGeom prst="rect">
            <a:avLst/>
          </a:prstGeom>
          <a:noFill/>
        </p:spPr>
        <p:txBody>
          <a:bodyPr wrap="square">
            <a:spAutoFit/>
          </a:bodyPr>
          <a:lstStyle/>
          <a:p>
            <a:pPr marL="342900" marR="0" lvl="0" indent="-342900" algn="just">
              <a:lnSpc>
                <a:spcPct val="150000"/>
              </a:lnSpc>
              <a:spcBef>
                <a:spcPts val="0"/>
              </a:spcBef>
              <a:spcAft>
                <a:spcPts val="0"/>
              </a:spcAft>
              <a:buFont typeface="Wingdings" panose="05000000000000000000" pitchFamily="2" charset="2"/>
              <a:buChar char=""/>
            </a:pPr>
            <a:r>
              <a:rPr lang="en-US" sz="1000" dirty="0">
                <a:solidFill>
                  <a:srgbClr val="002060"/>
                </a:solidFill>
              </a:rPr>
              <a:t>The first step is to clean up all the data by eliminating outliers and treating missing data</a:t>
            </a:r>
          </a:p>
          <a:p>
            <a:pPr marL="342900" marR="0" lvl="0" indent="-342900" algn="just">
              <a:lnSpc>
                <a:spcPct val="150000"/>
              </a:lnSpc>
              <a:spcBef>
                <a:spcPts val="0"/>
              </a:spcBef>
              <a:spcAft>
                <a:spcPts val="0"/>
              </a:spcAft>
              <a:buFont typeface="Wingdings" panose="05000000000000000000" pitchFamily="2" charset="2"/>
              <a:buChar char=""/>
            </a:pPr>
            <a:r>
              <a:rPr lang="en-US" sz="1000" dirty="0">
                <a:solidFill>
                  <a:srgbClr val="002060"/>
                </a:solidFill>
              </a:rPr>
              <a:t>Determine whether non-parametric or parametric predictive modeling is more effective</a:t>
            </a:r>
          </a:p>
          <a:p>
            <a:pPr marL="342900" marR="0" lvl="0" indent="-342900" algn="just">
              <a:lnSpc>
                <a:spcPct val="150000"/>
              </a:lnSpc>
              <a:spcBef>
                <a:spcPts val="0"/>
              </a:spcBef>
              <a:spcAft>
                <a:spcPts val="0"/>
              </a:spcAft>
              <a:buFont typeface="Wingdings" panose="05000000000000000000" pitchFamily="2" charset="2"/>
              <a:buChar char=""/>
            </a:pPr>
            <a:r>
              <a:rPr lang="en-US" sz="1000" dirty="0">
                <a:solidFill>
                  <a:srgbClr val="002060"/>
                </a:solidFill>
              </a:rPr>
              <a:t>Reprocess the data into an appropriate format for modeling algorithm</a:t>
            </a:r>
          </a:p>
          <a:p>
            <a:pPr marL="342900" marR="0" lvl="0" indent="-342900" algn="just">
              <a:lnSpc>
                <a:spcPct val="150000"/>
              </a:lnSpc>
              <a:spcBef>
                <a:spcPts val="0"/>
              </a:spcBef>
              <a:spcAft>
                <a:spcPts val="0"/>
              </a:spcAft>
              <a:buFont typeface="Wingdings" panose="05000000000000000000" pitchFamily="2" charset="2"/>
              <a:buChar char=""/>
            </a:pPr>
            <a:r>
              <a:rPr lang="en-US" sz="1000" dirty="0">
                <a:solidFill>
                  <a:srgbClr val="002060"/>
                </a:solidFill>
              </a:rPr>
              <a:t>Feature engineering and feature selection</a:t>
            </a:r>
          </a:p>
          <a:p>
            <a:pPr marL="342900" marR="0" lvl="0" indent="-342900" algn="just">
              <a:lnSpc>
                <a:spcPct val="150000"/>
              </a:lnSpc>
              <a:spcBef>
                <a:spcPts val="0"/>
              </a:spcBef>
              <a:spcAft>
                <a:spcPts val="0"/>
              </a:spcAft>
              <a:buFont typeface="Wingdings" panose="05000000000000000000" pitchFamily="2" charset="2"/>
              <a:buChar char=""/>
            </a:pPr>
            <a:r>
              <a:rPr lang="en-US" sz="1000" dirty="0">
                <a:solidFill>
                  <a:srgbClr val="002060"/>
                </a:solidFill>
              </a:rPr>
              <a:t>Specify a subset of the data which is to be used for training of the model</a:t>
            </a:r>
          </a:p>
          <a:p>
            <a:pPr marL="342900" marR="0" lvl="0" indent="-342900" algn="just">
              <a:lnSpc>
                <a:spcPct val="150000"/>
              </a:lnSpc>
              <a:spcBef>
                <a:spcPts val="0"/>
              </a:spcBef>
              <a:spcAft>
                <a:spcPts val="0"/>
              </a:spcAft>
              <a:buFont typeface="Wingdings" panose="05000000000000000000" pitchFamily="2" charset="2"/>
              <a:buChar char=""/>
            </a:pPr>
            <a:r>
              <a:rPr lang="en-US" sz="1000" dirty="0">
                <a:solidFill>
                  <a:srgbClr val="002060"/>
                </a:solidFill>
              </a:rPr>
              <a:t>Train the model parameters to form the trained dataset</a:t>
            </a:r>
          </a:p>
          <a:p>
            <a:pPr marL="342900" marR="0" lvl="0" indent="-342900" algn="just">
              <a:lnSpc>
                <a:spcPct val="150000"/>
              </a:lnSpc>
              <a:spcBef>
                <a:spcPts val="0"/>
              </a:spcBef>
              <a:spcAft>
                <a:spcPts val="0"/>
              </a:spcAft>
              <a:buFont typeface="Wingdings" panose="05000000000000000000" pitchFamily="2" charset="2"/>
              <a:buChar char=""/>
            </a:pPr>
            <a:r>
              <a:rPr lang="en-US" sz="1000" dirty="0">
                <a:solidFill>
                  <a:srgbClr val="002060"/>
                </a:solidFill>
              </a:rPr>
              <a:t>Conduct tests to assess model efficacy</a:t>
            </a:r>
          </a:p>
          <a:p>
            <a:pPr marL="342900" marR="0" lvl="0" indent="-342900" algn="just">
              <a:lnSpc>
                <a:spcPct val="150000"/>
              </a:lnSpc>
              <a:spcBef>
                <a:spcPts val="0"/>
              </a:spcBef>
              <a:spcAft>
                <a:spcPts val="0"/>
              </a:spcAft>
              <a:buFont typeface="Wingdings" panose="05000000000000000000" pitchFamily="2" charset="2"/>
              <a:buChar char=""/>
            </a:pPr>
            <a:r>
              <a:rPr lang="en-US" sz="1000" dirty="0">
                <a:solidFill>
                  <a:srgbClr val="002060"/>
                </a:solidFill>
              </a:rPr>
              <a:t>Validate the accuracy of predictive modeling on the data which is not calibrated</a:t>
            </a:r>
          </a:p>
          <a:p>
            <a:pPr marL="342900" marR="0" lvl="0" indent="-342900" algn="just">
              <a:lnSpc>
                <a:spcPct val="150000"/>
              </a:lnSpc>
              <a:spcBef>
                <a:spcPts val="0"/>
              </a:spcBef>
              <a:spcAft>
                <a:spcPts val="800"/>
              </a:spcAft>
              <a:buFont typeface="Wingdings" panose="05000000000000000000" pitchFamily="2" charset="2"/>
              <a:buChar char=""/>
            </a:pPr>
            <a:r>
              <a:rPr lang="en-US" sz="1000" dirty="0">
                <a:solidFill>
                  <a:srgbClr val="002060"/>
                </a:solidFill>
              </a:rPr>
              <a:t>Send the model for prediction</a:t>
            </a:r>
          </a:p>
        </p:txBody>
      </p:sp>
      <p:pic>
        <p:nvPicPr>
          <p:cNvPr id="6" name="Picture 5">
            <a:extLst>
              <a:ext uri="{FF2B5EF4-FFF2-40B4-BE49-F238E27FC236}">
                <a16:creationId xmlns:a16="http://schemas.microsoft.com/office/drawing/2014/main" id="{873E5679-5521-4F91-855F-867AAA4AC84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52645" y="959075"/>
            <a:ext cx="3365565" cy="2279716"/>
          </a:xfrm>
          <a:prstGeom prst="rect">
            <a:avLst/>
          </a:prstGeom>
          <a:noFill/>
          <a:ln>
            <a:noFill/>
          </a:ln>
        </p:spPr>
      </p:pic>
    </p:spTree>
    <p:extLst>
      <p:ext uri="{BB962C8B-B14F-4D97-AF65-F5344CB8AC3E}">
        <p14:creationId xmlns:p14="http://schemas.microsoft.com/office/powerpoint/2010/main" val="30122962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384048" y="4785778"/>
            <a:ext cx="228600" cy="155575"/>
          </a:xfrm>
        </p:spPr>
        <p:txBody>
          <a:bodyPr/>
          <a:lstStyle/>
          <a:p>
            <a:pPr defTabSz="457189">
              <a:defRPr/>
            </a:pPr>
            <a:fld id="{2EFEF571-C9B4-4D92-A7F7-315B894862A8}" type="slidenum">
              <a:rPr lang="en-US"/>
              <a:pPr defTabSz="457189">
                <a:defRPr/>
              </a:pPr>
              <a:t>11</a:t>
            </a:fld>
            <a:endParaRPr lang="en-US" dirty="0"/>
          </a:p>
        </p:txBody>
      </p:sp>
      <p:sp>
        <p:nvSpPr>
          <p:cNvPr id="7" name="Title 3">
            <a:extLst>
              <a:ext uri="{FF2B5EF4-FFF2-40B4-BE49-F238E27FC236}">
                <a16:creationId xmlns:a16="http://schemas.microsoft.com/office/drawing/2014/main" id="{DBDC22A6-28A9-4549-BAC3-849521181ADD}"/>
              </a:ext>
            </a:extLst>
          </p:cNvPr>
          <p:cNvSpPr>
            <a:spLocks noGrp="1"/>
          </p:cNvSpPr>
          <p:nvPr>
            <p:ph type="title"/>
          </p:nvPr>
        </p:nvSpPr>
        <p:spPr>
          <a:xfrm>
            <a:off x="384048" y="200097"/>
            <a:ext cx="5489214" cy="379489"/>
          </a:xfrm>
        </p:spPr>
        <p:txBody>
          <a:bodyPr>
            <a:normAutofit/>
          </a:bodyPr>
          <a:lstStyle/>
          <a:p>
            <a:r>
              <a:rPr lang="en-US" sz="2000" b="1" dirty="0"/>
              <a:t>Uniqueness</a:t>
            </a:r>
            <a:endParaRPr lang="en-US" sz="1600" dirty="0"/>
          </a:p>
        </p:txBody>
      </p:sp>
      <p:pic>
        <p:nvPicPr>
          <p:cNvPr id="5" name="Picture 4" descr="A close-up of a magnifying glass&#10;&#10;Description automatically generated">
            <a:extLst>
              <a:ext uri="{FF2B5EF4-FFF2-40B4-BE49-F238E27FC236}">
                <a16:creationId xmlns:a16="http://schemas.microsoft.com/office/drawing/2014/main" id="{F0C8BD39-74A2-4492-BB7C-B9D064BD0F42}"/>
              </a:ext>
            </a:extLst>
          </p:cNvPr>
          <p:cNvPicPr>
            <a:picLocks noChangeAspect="1"/>
          </p:cNvPicPr>
          <p:nvPr/>
        </p:nvPicPr>
        <p:blipFill>
          <a:blip r:embed="rId3"/>
          <a:stretch>
            <a:fillRect/>
          </a:stretch>
        </p:blipFill>
        <p:spPr>
          <a:xfrm>
            <a:off x="5493125" y="712209"/>
            <a:ext cx="2419350" cy="1647825"/>
          </a:xfrm>
          <a:prstGeom prst="rect">
            <a:avLst/>
          </a:prstGeom>
        </p:spPr>
      </p:pic>
      <p:sp>
        <p:nvSpPr>
          <p:cNvPr id="8" name="TextBox 7">
            <a:extLst>
              <a:ext uri="{FF2B5EF4-FFF2-40B4-BE49-F238E27FC236}">
                <a16:creationId xmlns:a16="http://schemas.microsoft.com/office/drawing/2014/main" id="{BFB44036-6530-463C-824B-33EE4B7AD69E}"/>
              </a:ext>
            </a:extLst>
          </p:cNvPr>
          <p:cNvSpPr txBox="1"/>
          <p:nvPr/>
        </p:nvSpPr>
        <p:spPr>
          <a:xfrm>
            <a:off x="612648" y="959075"/>
            <a:ext cx="4572000" cy="3505319"/>
          </a:xfrm>
          <a:prstGeom prst="rect">
            <a:avLst/>
          </a:prstGeom>
          <a:noFill/>
        </p:spPr>
        <p:txBody>
          <a:bodyPr wrap="square">
            <a:spAutoFit/>
          </a:bodyPr>
          <a:lstStyle/>
          <a:p>
            <a:pPr marL="0" marR="0" algn="just">
              <a:lnSpc>
                <a:spcPct val="150000"/>
              </a:lnSpc>
              <a:spcBef>
                <a:spcPts val="0"/>
              </a:spcBef>
              <a:spcAft>
                <a:spcPts val="800"/>
              </a:spcAft>
            </a:pPr>
            <a:r>
              <a:rPr lang="en-US" sz="1000" dirty="0">
                <a:solidFill>
                  <a:srgbClr val="002060"/>
                </a:solidFill>
              </a:rPr>
              <a:t>While ticket classification has already been done earlier in different research fields, this project comprises live real data to classify 180 levels at least. Most of the work earlier has been done with max 10 to 50 labels but complexity of 180 labels and real data has been the most challenging part to get higher accuracy level.</a:t>
            </a:r>
          </a:p>
          <a:p>
            <a:pPr marL="0" marR="0" algn="just">
              <a:lnSpc>
                <a:spcPct val="150000"/>
              </a:lnSpc>
              <a:spcBef>
                <a:spcPts val="0"/>
              </a:spcBef>
              <a:spcAft>
                <a:spcPts val="800"/>
              </a:spcAft>
            </a:pPr>
            <a:r>
              <a:rPr lang="en-US" sz="1000" dirty="0">
                <a:solidFill>
                  <a:srgbClr val="002060"/>
                </a:solidFill>
              </a:rPr>
              <a:t>Prediction of real time ticket resolution time based on the past data has never been done earlier. With so much of data and variation on the data, information it has always been challenge in the industry to predict the approximate resolution time other than the SLA mentioned for each ticket based on priority. Due to high complexity of the ticket data, there hasn’t been too much of work done in this area. Whatever work has been done so far is on the classification of the ticket into certain group by not on predicting the real time solution of the same. Every company has some challenges, and the real time ticket resolution has been based on the business knowledge of the SNOW experts, L0. L1 and L2 specific to this organization.</a:t>
            </a:r>
          </a:p>
          <a:p>
            <a:pPr marR="0" lvl="0" algn="just">
              <a:lnSpc>
                <a:spcPct val="150000"/>
              </a:lnSpc>
              <a:spcBef>
                <a:spcPts val="0"/>
              </a:spcBef>
              <a:spcAft>
                <a:spcPts val="0"/>
              </a:spcAft>
            </a:pPr>
            <a:endParaRPr lang="en-US" sz="1000" dirty="0">
              <a:solidFill>
                <a:srgbClr val="002060"/>
              </a:solidFill>
            </a:endParaRPr>
          </a:p>
        </p:txBody>
      </p:sp>
    </p:spTree>
    <p:extLst>
      <p:ext uri="{BB962C8B-B14F-4D97-AF65-F5344CB8AC3E}">
        <p14:creationId xmlns:p14="http://schemas.microsoft.com/office/powerpoint/2010/main" val="218513510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517844-6A0B-47D1-9869-C8671F1B1612}"/>
              </a:ext>
            </a:extLst>
          </p:cNvPr>
          <p:cNvSpPr>
            <a:spLocks noGrp="1"/>
          </p:cNvSpPr>
          <p:nvPr>
            <p:ph type="sldNum" sz="quarter" idx="16"/>
          </p:nvPr>
        </p:nvSpPr>
        <p:spPr/>
        <p:txBody>
          <a:bodyPr/>
          <a:lstStyle/>
          <a:p>
            <a:fld id="{2EFEF571-C9B4-4D92-A7F7-315B894862A8}" type="slidenum">
              <a:rPr lang="en-US" smtClean="0"/>
              <a:pPr/>
              <a:t>12</a:t>
            </a:fld>
            <a:endParaRPr lang="en-US" dirty="0"/>
          </a:p>
        </p:txBody>
      </p:sp>
      <p:sp>
        <p:nvSpPr>
          <p:cNvPr id="3" name="Text Placeholder 2">
            <a:extLst>
              <a:ext uri="{FF2B5EF4-FFF2-40B4-BE49-F238E27FC236}">
                <a16:creationId xmlns:a16="http://schemas.microsoft.com/office/drawing/2014/main" id="{00B394F7-4C7F-434C-939F-213F0F79E44C}"/>
              </a:ext>
            </a:extLst>
          </p:cNvPr>
          <p:cNvSpPr>
            <a:spLocks noGrp="1"/>
          </p:cNvSpPr>
          <p:nvPr>
            <p:ph type="body" sz="quarter" idx="13"/>
          </p:nvPr>
        </p:nvSpPr>
        <p:spPr>
          <a:xfrm>
            <a:off x="5022056" y="2374848"/>
            <a:ext cx="4191746" cy="1631760"/>
          </a:xfrm>
        </p:spPr>
        <p:txBody>
          <a:bodyPr/>
          <a:lstStyle/>
          <a:p>
            <a:pPr marL="0" indent="0" algn="l">
              <a:buNone/>
            </a:pPr>
            <a:r>
              <a:rPr lang="en-US" dirty="0"/>
              <a:t>Final Update</a:t>
            </a:r>
            <a:br>
              <a:rPr lang="en-US" dirty="0"/>
            </a:br>
            <a:r>
              <a:rPr lang="en-US" sz="1400" dirty="0"/>
              <a:t>1. Data Collection</a:t>
            </a:r>
          </a:p>
          <a:p>
            <a:pPr marL="0" indent="0" algn="l">
              <a:buNone/>
            </a:pPr>
            <a:r>
              <a:rPr lang="en-US" sz="1400" dirty="0"/>
              <a:t>2. Exploratory Data Analysis</a:t>
            </a:r>
          </a:p>
          <a:p>
            <a:pPr marL="0" indent="0" algn="l">
              <a:buNone/>
            </a:pPr>
            <a:r>
              <a:rPr lang="en-US" sz="1400" dirty="0"/>
              <a:t>3. Feature extraction</a:t>
            </a:r>
            <a:br>
              <a:rPr lang="en-US" sz="1400" dirty="0"/>
            </a:br>
            <a:r>
              <a:rPr lang="en-US" sz="1400" dirty="0"/>
              <a:t>4. Model Fitting</a:t>
            </a:r>
          </a:p>
          <a:p>
            <a:pPr marL="0" indent="0" algn="l">
              <a:buNone/>
            </a:pPr>
            <a:r>
              <a:rPr lang="en-US" sz="1400" dirty="0"/>
              <a:t>5. Performance Improvement distributed ML for both </a:t>
            </a:r>
          </a:p>
          <a:p>
            <a:pPr marL="0" indent="0" algn="l">
              <a:buNone/>
            </a:pPr>
            <a:r>
              <a:rPr lang="en-US" sz="1400" dirty="0"/>
              <a:t>Ticket group classification and resolution time prediction</a:t>
            </a:r>
          </a:p>
          <a:p>
            <a:pPr marL="0" indent="0" algn="l">
              <a:buNone/>
            </a:pPr>
            <a:endParaRPr lang="en-US" sz="1400" dirty="0"/>
          </a:p>
          <a:p>
            <a:pPr marL="0" indent="0">
              <a:buNone/>
            </a:pPr>
            <a:endParaRPr lang="en-US" dirty="0"/>
          </a:p>
        </p:txBody>
      </p:sp>
    </p:spTree>
    <p:extLst>
      <p:ext uri="{BB962C8B-B14F-4D97-AF65-F5344CB8AC3E}">
        <p14:creationId xmlns:p14="http://schemas.microsoft.com/office/powerpoint/2010/main" val="581186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4048" y="200097"/>
            <a:ext cx="5489214" cy="379489"/>
          </a:xfrm>
        </p:spPr>
        <p:txBody>
          <a:bodyPr>
            <a:normAutofit/>
          </a:bodyPr>
          <a:lstStyle/>
          <a:p>
            <a:r>
              <a:rPr lang="en-US" sz="2000" b="1" dirty="0"/>
              <a:t>EDA </a:t>
            </a:r>
            <a:endParaRPr lang="en-US" sz="1600" dirty="0"/>
          </a:p>
        </p:txBody>
      </p:sp>
      <p:sp>
        <p:nvSpPr>
          <p:cNvPr id="2" name="Slide Number Placeholder 1"/>
          <p:cNvSpPr>
            <a:spLocks noGrp="1"/>
          </p:cNvSpPr>
          <p:nvPr>
            <p:ph type="sldNum" sz="quarter" idx="12"/>
          </p:nvPr>
        </p:nvSpPr>
        <p:spPr>
          <a:xfrm>
            <a:off x="384048" y="4785778"/>
            <a:ext cx="228600" cy="155575"/>
          </a:xfrm>
        </p:spPr>
        <p:txBody>
          <a:bodyPr/>
          <a:lstStyle/>
          <a:p>
            <a:pPr defTabSz="457189">
              <a:defRPr/>
            </a:pPr>
            <a:fld id="{2EFEF571-C9B4-4D92-A7F7-315B894862A8}" type="slidenum">
              <a:rPr lang="en-US"/>
              <a:pPr defTabSz="457189">
                <a:defRPr/>
              </a:pPr>
              <a:t>13</a:t>
            </a:fld>
            <a:endParaRPr lang="en-US" dirty="0"/>
          </a:p>
        </p:txBody>
      </p:sp>
      <p:pic>
        <p:nvPicPr>
          <p:cNvPr id="10" name="Picture 9" descr="Shape&#10;&#10;Description automatically generated">
            <a:extLst>
              <a:ext uri="{FF2B5EF4-FFF2-40B4-BE49-F238E27FC236}">
                <a16:creationId xmlns:a16="http://schemas.microsoft.com/office/drawing/2014/main" id="{494CA71A-28FE-4390-9B0B-D8E89462F8FE}"/>
              </a:ext>
            </a:extLst>
          </p:cNvPr>
          <p:cNvPicPr>
            <a:picLocks noChangeAspect="1"/>
          </p:cNvPicPr>
          <p:nvPr/>
        </p:nvPicPr>
        <p:blipFill>
          <a:blip r:embed="rId3"/>
          <a:stretch>
            <a:fillRect/>
          </a:stretch>
        </p:blipFill>
        <p:spPr>
          <a:xfrm>
            <a:off x="4680254" y="657225"/>
            <a:ext cx="4164806" cy="3688589"/>
          </a:xfrm>
          <a:prstGeom prst="rect">
            <a:avLst/>
          </a:prstGeom>
        </p:spPr>
      </p:pic>
      <p:cxnSp>
        <p:nvCxnSpPr>
          <p:cNvPr id="12" name="Straight Connector 11">
            <a:extLst>
              <a:ext uri="{FF2B5EF4-FFF2-40B4-BE49-F238E27FC236}">
                <a16:creationId xmlns:a16="http://schemas.microsoft.com/office/drawing/2014/main" id="{4E6D629E-1F5D-495B-A7C4-6A8899D83E3E}"/>
              </a:ext>
            </a:extLst>
          </p:cNvPr>
          <p:cNvCxnSpPr>
            <a:cxnSpLocks/>
          </p:cNvCxnSpPr>
          <p:nvPr/>
        </p:nvCxnSpPr>
        <p:spPr>
          <a:xfrm>
            <a:off x="4471990" y="579586"/>
            <a:ext cx="0" cy="4013845"/>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85465CD-9E7A-4DEF-8E57-74223AF3BD99}"/>
              </a:ext>
            </a:extLst>
          </p:cNvPr>
          <p:cNvSpPr txBox="1"/>
          <p:nvPr/>
        </p:nvSpPr>
        <p:spPr>
          <a:xfrm>
            <a:off x="1562599" y="4343400"/>
            <a:ext cx="2151983" cy="215444"/>
          </a:xfrm>
          <a:prstGeom prst="rect">
            <a:avLst/>
          </a:prstGeom>
          <a:noFill/>
        </p:spPr>
        <p:txBody>
          <a:bodyPr wrap="square" rtlCol="0">
            <a:spAutoFit/>
          </a:bodyPr>
          <a:lstStyle/>
          <a:p>
            <a:r>
              <a:rPr lang="en-US" sz="800" dirty="0"/>
              <a:t>Meta data and data information </a:t>
            </a:r>
          </a:p>
        </p:txBody>
      </p:sp>
      <p:sp>
        <p:nvSpPr>
          <p:cNvPr id="16" name="TextBox 15">
            <a:extLst>
              <a:ext uri="{FF2B5EF4-FFF2-40B4-BE49-F238E27FC236}">
                <a16:creationId xmlns:a16="http://schemas.microsoft.com/office/drawing/2014/main" id="{EC3FA9A6-2318-4C68-B0E9-EB91D7C5C737}"/>
              </a:ext>
            </a:extLst>
          </p:cNvPr>
          <p:cNvSpPr txBox="1"/>
          <p:nvPr/>
        </p:nvSpPr>
        <p:spPr>
          <a:xfrm>
            <a:off x="5229400" y="4378553"/>
            <a:ext cx="3021464" cy="215444"/>
          </a:xfrm>
          <a:prstGeom prst="rect">
            <a:avLst/>
          </a:prstGeom>
          <a:noFill/>
        </p:spPr>
        <p:txBody>
          <a:bodyPr wrap="square" rtlCol="0">
            <a:spAutoFit/>
          </a:bodyPr>
          <a:lstStyle/>
          <a:p>
            <a:r>
              <a:rPr lang="en-US" sz="800" dirty="0"/>
              <a:t>                                Assignment group has imbalance data set  </a:t>
            </a:r>
          </a:p>
        </p:txBody>
      </p:sp>
      <p:pic>
        <p:nvPicPr>
          <p:cNvPr id="5" name="Picture 4">
            <a:extLst>
              <a:ext uri="{FF2B5EF4-FFF2-40B4-BE49-F238E27FC236}">
                <a16:creationId xmlns:a16="http://schemas.microsoft.com/office/drawing/2014/main" id="{1C3C5F39-1B56-4376-BF61-8284D7038403}"/>
              </a:ext>
            </a:extLst>
          </p:cNvPr>
          <p:cNvPicPr>
            <a:picLocks noChangeAspect="1"/>
          </p:cNvPicPr>
          <p:nvPr/>
        </p:nvPicPr>
        <p:blipFill>
          <a:blip r:embed="rId4"/>
          <a:stretch>
            <a:fillRect/>
          </a:stretch>
        </p:blipFill>
        <p:spPr>
          <a:xfrm>
            <a:off x="1279474" y="805342"/>
            <a:ext cx="2718232" cy="3392354"/>
          </a:xfrm>
          <a:prstGeom prst="rect">
            <a:avLst/>
          </a:prstGeom>
        </p:spPr>
      </p:pic>
    </p:spTree>
    <p:extLst>
      <p:ext uri="{BB962C8B-B14F-4D97-AF65-F5344CB8AC3E}">
        <p14:creationId xmlns:p14="http://schemas.microsoft.com/office/powerpoint/2010/main" val="395254181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4048" y="200097"/>
            <a:ext cx="5489214" cy="379489"/>
          </a:xfrm>
        </p:spPr>
        <p:txBody>
          <a:bodyPr>
            <a:normAutofit/>
          </a:bodyPr>
          <a:lstStyle/>
          <a:p>
            <a:r>
              <a:rPr lang="en-US" sz="2000" b="1" dirty="0"/>
              <a:t>EDA Continued…</a:t>
            </a:r>
            <a:endParaRPr lang="en-US" sz="1600" dirty="0"/>
          </a:p>
        </p:txBody>
      </p:sp>
      <p:sp>
        <p:nvSpPr>
          <p:cNvPr id="2" name="Slide Number Placeholder 1"/>
          <p:cNvSpPr>
            <a:spLocks noGrp="1"/>
          </p:cNvSpPr>
          <p:nvPr>
            <p:ph type="sldNum" sz="quarter" idx="12"/>
          </p:nvPr>
        </p:nvSpPr>
        <p:spPr>
          <a:xfrm>
            <a:off x="384048" y="4785778"/>
            <a:ext cx="228600" cy="155575"/>
          </a:xfrm>
        </p:spPr>
        <p:txBody>
          <a:bodyPr/>
          <a:lstStyle/>
          <a:p>
            <a:pPr defTabSz="457189">
              <a:defRPr/>
            </a:pPr>
            <a:fld id="{2EFEF571-C9B4-4D92-A7F7-315B894862A8}" type="slidenum">
              <a:rPr lang="en-US" smtClean="0"/>
              <a:pPr defTabSz="457189">
                <a:defRPr/>
              </a:pPr>
              <a:t>14</a:t>
            </a:fld>
            <a:endParaRPr lang="en-US" dirty="0"/>
          </a:p>
        </p:txBody>
      </p:sp>
      <p:pic>
        <p:nvPicPr>
          <p:cNvPr id="6" name="Picture 5">
            <a:extLst>
              <a:ext uri="{FF2B5EF4-FFF2-40B4-BE49-F238E27FC236}">
                <a16:creationId xmlns:a16="http://schemas.microsoft.com/office/drawing/2014/main" id="{48BFC164-A2EF-4D9B-8B00-8360835CE522}"/>
              </a:ext>
            </a:extLst>
          </p:cNvPr>
          <p:cNvPicPr>
            <a:picLocks noChangeAspect="1"/>
          </p:cNvPicPr>
          <p:nvPr/>
        </p:nvPicPr>
        <p:blipFill>
          <a:blip r:embed="rId3"/>
          <a:stretch>
            <a:fillRect/>
          </a:stretch>
        </p:blipFill>
        <p:spPr>
          <a:xfrm>
            <a:off x="642282" y="545784"/>
            <a:ext cx="3161553" cy="1626570"/>
          </a:xfrm>
          <a:prstGeom prst="rect">
            <a:avLst/>
          </a:prstGeom>
        </p:spPr>
      </p:pic>
      <p:pic>
        <p:nvPicPr>
          <p:cNvPr id="12" name="Picture 11">
            <a:extLst>
              <a:ext uri="{FF2B5EF4-FFF2-40B4-BE49-F238E27FC236}">
                <a16:creationId xmlns:a16="http://schemas.microsoft.com/office/drawing/2014/main" id="{322C1B7E-3CDB-4ACB-994D-052D362A42FD}"/>
              </a:ext>
            </a:extLst>
          </p:cNvPr>
          <p:cNvPicPr>
            <a:picLocks noChangeAspect="1"/>
          </p:cNvPicPr>
          <p:nvPr/>
        </p:nvPicPr>
        <p:blipFill>
          <a:blip r:embed="rId4"/>
          <a:stretch>
            <a:fillRect/>
          </a:stretch>
        </p:blipFill>
        <p:spPr>
          <a:xfrm>
            <a:off x="642282" y="2439456"/>
            <a:ext cx="3570493" cy="1988274"/>
          </a:xfrm>
          <a:prstGeom prst="rect">
            <a:avLst/>
          </a:prstGeom>
        </p:spPr>
      </p:pic>
      <p:pic>
        <p:nvPicPr>
          <p:cNvPr id="14" name="Picture 13">
            <a:extLst>
              <a:ext uri="{FF2B5EF4-FFF2-40B4-BE49-F238E27FC236}">
                <a16:creationId xmlns:a16="http://schemas.microsoft.com/office/drawing/2014/main" id="{B56FAF1D-60CE-4BCF-8D42-DBFEC9A7D701}"/>
              </a:ext>
            </a:extLst>
          </p:cNvPr>
          <p:cNvPicPr>
            <a:picLocks noChangeAspect="1"/>
          </p:cNvPicPr>
          <p:nvPr/>
        </p:nvPicPr>
        <p:blipFill>
          <a:blip r:embed="rId5"/>
          <a:stretch>
            <a:fillRect/>
          </a:stretch>
        </p:blipFill>
        <p:spPr>
          <a:xfrm>
            <a:off x="5012739" y="2291396"/>
            <a:ext cx="2536295" cy="2295948"/>
          </a:xfrm>
          <a:prstGeom prst="rect">
            <a:avLst/>
          </a:prstGeom>
        </p:spPr>
      </p:pic>
      <p:cxnSp>
        <p:nvCxnSpPr>
          <p:cNvPr id="16" name="Straight Connector 15">
            <a:extLst>
              <a:ext uri="{FF2B5EF4-FFF2-40B4-BE49-F238E27FC236}">
                <a16:creationId xmlns:a16="http://schemas.microsoft.com/office/drawing/2014/main" id="{FBBD2DC2-8553-437F-90F5-363C05AE65EA}"/>
              </a:ext>
            </a:extLst>
          </p:cNvPr>
          <p:cNvCxnSpPr/>
          <p:nvPr/>
        </p:nvCxnSpPr>
        <p:spPr>
          <a:xfrm>
            <a:off x="4414843" y="369807"/>
            <a:ext cx="0" cy="413929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B737574-20A0-47F1-9606-E9855ABF3E18}"/>
              </a:ext>
            </a:extLst>
          </p:cNvPr>
          <p:cNvCxnSpPr/>
          <p:nvPr/>
        </p:nvCxnSpPr>
        <p:spPr>
          <a:xfrm>
            <a:off x="612648" y="2285243"/>
            <a:ext cx="7981283"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9ED968B-4D57-4EF1-8B3C-DC32E6554BE2}"/>
              </a:ext>
            </a:extLst>
          </p:cNvPr>
          <p:cNvSpPr txBox="1"/>
          <p:nvPr/>
        </p:nvSpPr>
        <p:spPr>
          <a:xfrm>
            <a:off x="1594966" y="4469739"/>
            <a:ext cx="2151983" cy="215444"/>
          </a:xfrm>
          <a:prstGeom prst="rect">
            <a:avLst/>
          </a:prstGeom>
          <a:noFill/>
        </p:spPr>
        <p:txBody>
          <a:bodyPr wrap="square" rtlCol="0">
            <a:spAutoFit/>
          </a:bodyPr>
          <a:lstStyle/>
          <a:p>
            <a:r>
              <a:rPr lang="en-US" sz="800" dirty="0"/>
              <a:t>Assigned group wise ticket prioritization </a:t>
            </a:r>
          </a:p>
        </p:txBody>
      </p:sp>
      <p:sp>
        <p:nvSpPr>
          <p:cNvPr id="28" name="TextBox 27">
            <a:extLst>
              <a:ext uri="{FF2B5EF4-FFF2-40B4-BE49-F238E27FC236}">
                <a16:creationId xmlns:a16="http://schemas.microsoft.com/office/drawing/2014/main" id="{E22DDC98-F444-4B9C-85F7-9C56822B362D}"/>
              </a:ext>
            </a:extLst>
          </p:cNvPr>
          <p:cNvSpPr txBox="1"/>
          <p:nvPr/>
        </p:nvSpPr>
        <p:spPr>
          <a:xfrm>
            <a:off x="5478565" y="4408184"/>
            <a:ext cx="2151983" cy="338554"/>
          </a:xfrm>
          <a:prstGeom prst="rect">
            <a:avLst/>
          </a:prstGeom>
          <a:noFill/>
        </p:spPr>
        <p:txBody>
          <a:bodyPr wrap="square" rtlCol="0">
            <a:spAutoFit/>
          </a:bodyPr>
          <a:lstStyle/>
          <a:p>
            <a:r>
              <a:rPr lang="en-US" sz="800" dirty="0"/>
              <a:t>Low priority has the highest count indicating system stabilization </a:t>
            </a:r>
          </a:p>
        </p:txBody>
      </p:sp>
      <p:pic>
        <p:nvPicPr>
          <p:cNvPr id="29" name="Picture 28">
            <a:extLst>
              <a:ext uri="{FF2B5EF4-FFF2-40B4-BE49-F238E27FC236}">
                <a16:creationId xmlns:a16="http://schemas.microsoft.com/office/drawing/2014/main" id="{AB11611D-92A2-43E7-A1AD-0D932F202186}"/>
              </a:ext>
            </a:extLst>
          </p:cNvPr>
          <p:cNvPicPr>
            <a:picLocks noChangeAspect="1"/>
          </p:cNvPicPr>
          <p:nvPr/>
        </p:nvPicPr>
        <p:blipFill>
          <a:blip r:embed="rId6"/>
          <a:stretch>
            <a:fillRect/>
          </a:stretch>
        </p:blipFill>
        <p:spPr>
          <a:xfrm>
            <a:off x="5222263" y="309245"/>
            <a:ext cx="2117245" cy="1750219"/>
          </a:xfrm>
          <a:prstGeom prst="rect">
            <a:avLst/>
          </a:prstGeom>
        </p:spPr>
      </p:pic>
      <p:sp>
        <p:nvSpPr>
          <p:cNvPr id="32" name="TextBox 31">
            <a:extLst>
              <a:ext uri="{FF2B5EF4-FFF2-40B4-BE49-F238E27FC236}">
                <a16:creationId xmlns:a16="http://schemas.microsoft.com/office/drawing/2014/main" id="{1CDDB195-A196-406D-BB6D-82BFF66649FE}"/>
              </a:ext>
            </a:extLst>
          </p:cNvPr>
          <p:cNvSpPr txBox="1"/>
          <p:nvPr/>
        </p:nvSpPr>
        <p:spPr>
          <a:xfrm>
            <a:off x="5449827" y="2059464"/>
            <a:ext cx="2151983" cy="215444"/>
          </a:xfrm>
          <a:prstGeom prst="rect">
            <a:avLst/>
          </a:prstGeom>
          <a:noFill/>
        </p:spPr>
        <p:txBody>
          <a:bodyPr wrap="square" rtlCol="0">
            <a:spAutoFit/>
          </a:bodyPr>
          <a:lstStyle/>
          <a:p>
            <a:r>
              <a:rPr lang="en-US" sz="800" dirty="0"/>
              <a:t>Normal incident to have the highest count</a:t>
            </a:r>
          </a:p>
        </p:txBody>
      </p:sp>
      <p:sp>
        <p:nvSpPr>
          <p:cNvPr id="34" name="TextBox 33">
            <a:extLst>
              <a:ext uri="{FF2B5EF4-FFF2-40B4-BE49-F238E27FC236}">
                <a16:creationId xmlns:a16="http://schemas.microsoft.com/office/drawing/2014/main" id="{2522B0E1-D789-475F-AF65-FA851B7E95C3}"/>
              </a:ext>
            </a:extLst>
          </p:cNvPr>
          <p:cNvSpPr txBox="1"/>
          <p:nvPr/>
        </p:nvSpPr>
        <p:spPr>
          <a:xfrm>
            <a:off x="1541167" y="2085637"/>
            <a:ext cx="2151983" cy="215444"/>
          </a:xfrm>
          <a:prstGeom prst="rect">
            <a:avLst/>
          </a:prstGeom>
          <a:noFill/>
        </p:spPr>
        <p:txBody>
          <a:bodyPr wrap="square" rtlCol="0">
            <a:spAutoFit/>
          </a:bodyPr>
          <a:lstStyle/>
          <a:p>
            <a:r>
              <a:rPr lang="en-US" sz="800" dirty="0"/>
              <a:t>Category wise distribution of priority tickets </a:t>
            </a:r>
          </a:p>
        </p:txBody>
      </p:sp>
    </p:spTree>
    <p:extLst>
      <p:ext uri="{BB962C8B-B14F-4D97-AF65-F5344CB8AC3E}">
        <p14:creationId xmlns:p14="http://schemas.microsoft.com/office/powerpoint/2010/main" val="264650345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4048" y="200097"/>
            <a:ext cx="5489214" cy="379489"/>
          </a:xfrm>
        </p:spPr>
        <p:txBody>
          <a:bodyPr>
            <a:normAutofit/>
          </a:bodyPr>
          <a:lstStyle/>
          <a:p>
            <a:r>
              <a:rPr lang="en-US" sz="2000" b="1" dirty="0"/>
              <a:t>EDA Continued…</a:t>
            </a:r>
            <a:endParaRPr lang="en-US" sz="1600" dirty="0"/>
          </a:p>
        </p:txBody>
      </p:sp>
      <p:sp>
        <p:nvSpPr>
          <p:cNvPr id="2" name="Slide Number Placeholder 1"/>
          <p:cNvSpPr>
            <a:spLocks noGrp="1"/>
          </p:cNvSpPr>
          <p:nvPr>
            <p:ph type="sldNum" sz="quarter" idx="12"/>
          </p:nvPr>
        </p:nvSpPr>
        <p:spPr>
          <a:xfrm>
            <a:off x="384048" y="4785778"/>
            <a:ext cx="228600" cy="155575"/>
          </a:xfrm>
        </p:spPr>
        <p:txBody>
          <a:bodyPr/>
          <a:lstStyle/>
          <a:p>
            <a:pPr defTabSz="457189">
              <a:defRPr/>
            </a:pPr>
            <a:fld id="{2EFEF571-C9B4-4D92-A7F7-315B894862A8}" type="slidenum">
              <a:rPr lang="en-US" smtClean="0"/>
              <a:pPr defTabSz="457189">
                <a:defRPr/>
              </a:pPr>
              <a:t>15</a:t>
            </a:fld>
            <a:endParaRPr lang="en-US" dirty="0"/>
          </a:p>
        </p:txBody>
      </p:sp>
      <p:cxnSp>
        <p:nvCxnSpPr>
          <p:cNvPr id="16" name="Straight Connector 15">
            <a:extLst>
              <a:ext uri="{FF2B5EF4-FFF2-40B4-BE49-F238E27FC236}">
                <a16:creationId xmlns:a16="http://schemas.microsoft.com/office/drawing/2014/main" id="{FBBD2DC2-8553-437F-90F5-363C05AE65EA}"/>
              </a:ext>
            </a:extLst>
          </p:cNvPr>
          <p:cNvCxnSpPr/>
          <p:nvPr/>
        </p:nvCxnSpPr>
        <p:spPr>
          <a:xfrm>
            <a:off x="4414843" y="369807"/>
            <a:ext cx="0" cy="413929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B737574-20A0-47F1-9606-E9855ABF3E18}"/>
              </a:ext>
            </a:extLst>
          </p:cNvPr>
          <p:cNvCxnSpPr/>
          <p:nvPr/>
        </p:nvCxnSpPr>
        <p:spPr>
          <a:xfrm>
            <a:off x="612648" y="2285243"/>
            <a:ext cx="7981283"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9ED968B-4D57-4EF1-8B3C-DC32E6554BE2}"/>
              </a:ext>
            </a:extLst>
          </p:cNvPr>
          <p:cNvSpPr txBox="1"/>
          <p:nvPr/>
        </p:nvSpPr>
        <p:spPr>
          <a:xfrm>
            <a:off x="2071683" y="4436231"/>
            <a:ext cx="2151983" cy="215444"/>
          </a:xfrm>
          <a:prstGeom prst="rect">
            <a:avLst/>
          </a:prstGeom>
          <a:noFill/>
        </p:spPr>
        <p:txBody>
          <a:bodyPr wrap="square" rtlCol="0">
            <a:spAutoFit/>
          </a:bodyPr>
          <a:lstStyle/>
          <a:p>
            <a:r>
              <a:rPr lang="en-US" sz="800" dirty="0"/>
              <a:t>Re-Open Count</a:t>
            </a:r>
          </a:p>
        </p:txBody>
      </p:sp>
      <p:sp>
        <p:nvSpPr>
          <p:cNvPr id="28" name="TextBox 27">
            <a:extLst>
              <a:ext uri="{FF2B5EF4-FFF2-40B4-BE49-F238E27FC236}">
                <a16:creationId xmlns:a16="http://schemas.microsoft.com/office/drawing/2014/main" id="{E22DDC98-F444-4B9C-85F7-9C56822B362D}"/>
              </a:ext>
            </a:extLst>
          </p:cNvPr>
          <p:cNvSpPr txBox="1"/>
          <p:nvPr/>
        </p:nvSpPr>
        <p:spPr>
          <a:xfrm>
            <a:off x="5996325" y="4401382"/>
            <a:ext cx="2151983" cy="215444"/>
          </a:xfrm>
          <a:prstGeom prst="rect">
            <a:avLst/>
          </a:prstGeom>
          <a:noFill/>
        </p:spPr>
        <p:txBody>
          <a:bodyPr wrap="square" rtlCol="0">
            <a:spAutoFit/>
          </a:bodyPr>
          <a:lstStyle/>
          <a:p>
            <a:r>
              <a:rPr lang="en-US" sz="800" dirty="0"/>
              <a:t>Re-Open Count Vs Actual Time</a:t>
            </a:r>
          </a:p>
        </p:txBody>
      </p:sp>
      <p:sp>
        <p:nvSpPr>
          <p:cNvPr id="32" name="TextBox 31">
            <a:extLst>
              <a:ext uri="{FF2B5EF4-FFF2-40B4-BE49-F238E27FC236}">
                <a16:creationId xmlns:a16="http://schemas.microsoft.com/office/drawing/2014/main" id="{1CDDB195-A196-406D-BB6D-82BFF66649FE}"/>
              </a:ext>
            </a:extLst>
          </p:cNvPr>
          <p:cNvSpPr txBox="1"/>
          <p:nvPr/>
        </p:nvSpPr>
        <p:spPr>
          <a:xfrm>
            <a:off x="6133882" y="2039184"/>
            <a:ext cx="2151983" cy="215444"/>
          </a:xfrm>
          <a:prstGeom prst="rect">
            <a:avLst/>
          </a:prstGeom>
          <a:noFill/>
        </p:spPr>
        <p:txBody>
          <a:bodyPr wrap="square" rtlCol="0">
            <a:spAutoFit/>
          </a:bodyPr>
          <a:lstStyle/>
          <a:p>
            <a:r>
              <a:rPr lang="en-US" sz="800" dirty="0"/>
              <a:t>Re-Assignment Count</a:t>
            </a:r>
          </a:p>
        </p:txBody>
      </p:sp>
      <p:sp>
        <p:nvSpPr>
          <p:cNvPr id="34" name="TextBox 33">
            <a:extLst>
              <a:ext uri="{FF2B5EF4-FFF2-40B4-BE49-F238E27FC236}">
                <a16:creationId xmlns:a16="http://schemas.microsoft.com/office/drawing/2014/main" id="{2522B0E1-D789-475F-AF65-FA851B7E95C3}"/>
              </a:ext>
            </a:extLst>
          </p:cNvPr>
          <p:cNvSpPr txBox="1"/>
          <p:nvPr/>
        </p:nvSpPr>
        <p:spPr>
          <a:xfrm>
            <a:off x="1880507" y="2027790"/>
            <a:ext cx="2151983" cy="215444"/>
          </a:xfrm>
          <a:prstGeom prst="rect">
            <a:avLst/>
          </a:prstGeom>
          <a:noFill/>
        </p:spPr>
        <p:txBody>
          <a:bodyPr wrap="square" rtlCol="0">
            <a:spAutoFit/>
          </a:bodyPr>
          <a:lstStyle/>
          <a:p>
            <a:r>
              <a:rPr lang="en-US" sz="800" dirty="0"/>
              <a:t>Category vs Actual Time</a:t>
            </a:r>
          </a:p>
        </p:txBody>
      </p:sp>
      <p:pic>
        <p:nvPicPr>
          <p:cNvPr id="15" name="Picture 14">
            <a:extLst>
              <a:ext uri="{FF2B5EF4-FFF2-40B4-BE49-F238E27FC236}">
                <a16:creationId xmlns:a16="http://schemas.microsoft.com/office/drawing/2014/main" id="{9E62197E-451E-4C2F-9498-D39970F4772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4600" y="599547"/>
            <a:ext cx="3043344" cy="1343122"/>
          </a:xfrm>
          <a:prstGeom prst="rect">
            <a:avLst/>
          </a:prstGeom>
          <a:noFill/>
          <a:ln>
            <a:noFill/>
          </a:ln>
        </p:spPr>
      </p:pic>
      <p:pic>
        <p:nvPicPr>
          <p:cNvPr id="17" name="Picture 16">
            <a:extLst>
              <a:ext uri="{FF2B5EF4-FFF2-40B4-BE49-F238E27FC236}">
                <a16:creationId xmlns:a16="http://schemas.microsoft.com/office/drawing/2014/main" id="{56A231E2-6DCC-4B25-8949-60C4A794EB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1174" y="430045"/>
            <a:ext cx="3439160" cy="1605915"/>
          </a:xfrm>
          <a:prstGeom prst="rect">
            <a:avLst/>
          </a:prstGeom>
          <a:noFill/>
          <a:ln>
            <a:noFill/>
          </a:ln>
        </p:spPr>
      </p:pic>
      <p:pic>
        <p:nvPicPr>
          <p:cNvPr id="18" name="Picture 17">
            <a:extLst>
              <a:ext uri="{FF2B5EF4-FFF2-40B4-BE49-F238E27FC236}">
                <a16:creationId xmlns:a16="http://schemas.microsoft.com/office/drawing/2014/main" id="{31C63391-292B-431E-BF23-05A1EE91248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24567" y="2520161"/>
            <a:ext cx="3343275" cy="1569085"/>
          </a:xfrm>
          <a:prstGeom prst="rect">
            <a:avLst/>
          </a:prstGeom>
          <a:noFill/>
          <a:ln>
            <a:noFill/>
          </a:ln>
        </p:spPr>
      </p:pic>
      <p:pic>
        <p:nvPicPr>
          <p:cNvPr id="19" name="Picture 18">
            <a:extLst>
              <a:ext uri="{FF2B5EF4-FFF2-40B4-BE49-F238E27FC236}">
                <a16:creationId xmlns:a16="http://schemas.microsoft.com/office/drawing/2014/main" id="{D093A79F-CDCD-465B-9C2B-5139DE79D97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738855" y="2534527"/>
            <a:ext cx="3841115" cy="1407160"/>
          </a:xfrm>
          <a:prstGeom prst="rect">
            <a:avLst/>
          </a:prstGeom>
          <a:noFill/>
          <a:ln>
            <a:noFill/>
          </a:ln>
        </p:spPr>
      </p:pic>
    </p:spTree>
    <p:extLst>
      <p:ext uri="{BB962C8B-B14F-4D97-AF65-F5344CB8AC3E}">
        <p14:creationId xmlns:p14="http://schemas.microsoft.com/office/powerpoint/2010/main" val="1290428788"/>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4048" y="200097"/>
            <a:ext cx="5489214" cy="379489"/>
          </a:xfrm>
        </p:spPr>
        <p:txBody>
          <a:bodyPr>
            <a:normAutofit/>
          </a:bodyPr>
          <a:lstStyle/>
          <a:p>
            <a:r>
              <a:rPr lang="en-US" sz="2000" b="1" dirty="0"/>
              <a:t>EDA Continued…</a:t>
            </a:r>
            <a:endParaRPr lang="en-US" sz="1600" dirty="0"/>
          </a:p>
        </p:txBody>
      </p:sp>
      <p:sp>
        <p:nvSpPr>
          <p:cNvPr id="2" name="Slide Number Placeholder 1"/>
          <p:cNvSpPr>
            <a:spLocks noGrp="1"/>
          </p:cNvSpPr>
          <p:nvPr>
            <p:ph type="sldNum" sz="quarter" idx="12"/>
          </p:nvPr>
        </p:nvSpPr>
        <p:spPr>
          <a:xfrm>
            <a:off x="384048" y="4785778"/>
            <a:ext cx="228600" cy="155575"/>
          </a:xfrm>
        </p:spPr>
        <p:txBody>
          <a:bodyPr/>
          <a:lstStyle/>
          <a:p>
            <a:pPr defTabSz="457189">
              <a:defRPr/>
            </a:pPr>
            <a:fld id="{2EFEF571-C9B4-4D92-A7F7-315B894862A8}" type="slidenum">
              <a:rPr lang="en-US" smtClean="0"/>
              <a:pPr defTabSz="457189">
                <a:defRPr/>
              </a:pPr>
              <a:t>16</a:t>
            </a:fld>
            <a:endParaRPr lang="en-US" dirty="0"/>
          </a:p>
        </p:txBody>
      </p:sp>
      <p:cxnSp>
        <p:nvCxnSpPr>
          <p:cNvPr id="16" name="Straight Connector 15">
            <a:extLst>
              <a:ext uri="{FF2B5EF4-FFF2-40B4-BE49-F238E27FC236}">
                <a16:creationId xmlns:a16="http://schemas.microsoft.com/office/drawing/2014/main" id="{FBBD2DC2-8553-437F-90F5-363C05AE65EA}"/>
              </a:ext>
            </a:extLst>
          </p:cNvPr>
          <p:cNvCxnSpPr/>
          <p:nvPr/>
        </p:nvCxnSpPr>
        <p:spPr>
          <a:xfrm>
            <a:off x="4414843" y="369807"/>
            <a:ext cx="0" cy="413929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B737574-20A0-47F1-9606-E9855ABF3E18}"/>
              </a:ext>
            </a:extLst>
          </p:cNvPr>
          <p:cNvCxnSpPr/>
          <p:nvPr/>
        </p:nvCxnSpPr>
        <p:spPr>
          <a:xfrm>
            <a:off x="612648" y="2285243"/>
            <a:ext cx="7981283"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9ED968B-4D57-4EF1-8B3C-DC32E6554BE2}"/>
              </a:ext>
            </a:extLst>
          </p:cNvPr>
          <p:cNvSpPr txBox="1"/>
          <p:nvPr/>
        </p:nvSpPr>
        <p:spPr>
          <a:xfrm>
            <a:off x="2071683" y="4436231"/>
            <a:ext cx="2151983" cy="215444"/>
          </a:xfrm>
          <a:prstGeom prst="rect">
            <a:avLst/>
          </a:prstGeom>
          <a:noFill/>
        </p:spPr>
        <p:txBody>
          <a:bodyPr wrap="square" rtlCol="0">
            <a:spAutoFit/>
          </a:bodyPr>
          <a:lstStyle/>
          <a:p>
            <a:r>
              <a:rPr lang="en-US" sz="800" dirty="0"/>
              <a:t>Priority vs Actual Time</a:t>
            </a:r>
          </a:p>
        </p:txBody>
      </p:sp>
      <p:sp>
        <p:nvSpPr>
          <p:cNvPr id="28" name="TextBox 27">
            <a:extLst>
              <a:ext uri="{FF2B5EF4-FFF2-40B4-BE49-F238E27FC236}">
                <a16:creationId xmlns:a16="http://schemas.microsoft.com/office/drawing/2014/main" id="{E22DDC98-F444-4B9C-85F7-9C56822B362D}"/>
              </a:ext>
            </a:extLst>
          </p:cNvPr>
          <p:cNvSpPr txBox="1"/>
          <p:nvPr/>
        </p:nvSpPr>
        <p:spPr>
          <a:xfrm>
            <a:off x="5996325" y="4401382"/>
            <a:ext cx="2151983" cy="215444"/>
          </a:xfrm>
          <a:prstGeom prst="rect">
            <a:avLst/>
          </a:prstGeom>
          <a:noFill/>
        </p:spPr>
        <p:txBody>
          <a:bodyPr wrap="square" rtlCol="0">
            <a:spAutoFit/>
          </a:bodyPr>
          <a:lstStyle/>
          <a:p>
            <a:r>
              <a:rPr lang="en-US" sz="800" dirty="0"/>
              <a:t>Distribution of Actual Time</a:t>
            </a:r>
          </a:p>
        </p:txBody>
      </p:sp>
      <p:sp>
        <p:nvSpPr>
          <p:cNvPr id="32" name="TextBox 31">
            <a:extLst>
              <a:ext uri="{FF2B5EF4-FFF2-40B4-BE49-F238E27FC236}">
                <a16:creationId xmlns:a16="http://schemas.microsoft.com/office/drawing/2014/main" id="{1CDDB195-A196-406D-BB6D-82BFF66649FE}"/>
              </a:ext>
            </a:extLst>
          </p:cNvPr>
          <p:cNvSpPr txBox="1"/>
          <p:nvPr/>
        </p:nvSpPr>
        <p:spPr>
          <a:xfrm>
            <a:off x="6133882" y="2039184"/>
            <a:ext cx="2151983" cy="215444"/>
          </a:xfrm>
          <a:prstGeom prst="rect">
            <a:avLst/>
          </a:prstGeom>
          <a:noFill/>
        </p:spPr>
        <p:txBody>
          <a:bodyPr wrap="square" rtlCol="0">
            <a:spAutoFit/>
          </a:bodyPr>
          <a:lstStyle/>
          <a:p>
            <a:r>
              <a:rPr lang="en-US" sz="800" dirty="0"/>
              <a:t>Urgency vs Actual Time</a:t>
            </a:r>
          </a:p>
        </p:txBody>
      </p:sp>
      <p:sp>
        <p:nvSpPr>
          <p:cNvPr id="34" name="TextBox 33">
            <a:extLst>
              <a:ext uri="{FF2B5EF4-FFF2-40B4-BE49-F238E27FC236}">
                <a16:creationId xmlns:a16="http://schemas.microsoft.com/office/drawing/2014/main" id="{2522B0E1-D789-475F-AF65-FA851B7E95C3}"/>
              </a:ext>
            </a:extLst>
          </p:cNvPr>
          <p:cNvSpPr txBox="1"/>
          <p:nvPr/>
        </p:nvSpPr>
        <p:spPr>
          <a:xfrm>
            <a:off x="1880507" y="2027790"/>
            <a:ext cx="2151983" cy="215444"/>
          </a:xfrm>
          <a:prstGeom prst="rect">
            <a:avLst/>
          </a:prstGeom>
          <a:noFill/>
        </p:spPr>
        <p:txBody>
          <a:bodyPr wrap="square" rtlCol="0">
            <a:spAutoFit/>
          </a:bodyPr>
          <a:lstStyle/>
          <a:p>
            <a:r>
              <a:rPr lang="en-US" sz="800" dirty="0"/>
              <a:t>Impact Details vs Actual Time</a:t>
            </a:r>
          </a:p>
        </p:txBody>
      </p:sp>
      <p:pic>
        <p:nvPicPr>
          <p:cNvPr id="14" name="Picture 13">
            <a:extLst>
              <a:ext uri="{FF2B5EF4-FFF2-40B4-BE49-F238E27FC236}">
                <a16:creationId xmlns:a16="http://schemas.microsoft.com/office/drawing/2014/main" id="{0F0ED2B8-4D4A-4388-B801-FFC8E33373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8348" y="611746"/>
            <a:ext cx="3839030" cy="1393359"/>
          </a:xfrm>
          <a:prstGeom prst="rect">
            <a:avLst/>
          </a:prstGeom>
          <a:noFill/>
          <a:ln>
            <a:noFill/>
          </a:ln>
        </p:spPr>
      </p:pic>
      <p:pic>
        <p:nvPicPr>
          <p:cNvPr id="20" name="Picture 19">
            <a:extLst>
              <a:ext uri="{FF2B5EF4-FFF2-40B4-BE49-F238E27FC236}">
                <a16:creationId xmlns:a16="http://schemas.microsoft.com/office/drawing/2014/main" id="{147F6A11-1CC1-4C5F-9A08-AC0CCCA5EF6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93352" y="597866"/>
            <a:ext cx="3474821" cy="1420314"/>
          </a:xfrm>
          <a:prstGeom prst="rect">
            <a:avLst/>
          </a:prstGeom>
          <a:noFill/>
          <a:ln>
            <a:noFill/>
          </a:ln>
        </p:spPr>
      </p:pic>
      <p:pic>
        <p:nvPicPr>
          <p:cNvPr id="21" name="Picture 20">
            <a:extLst>
              <a:ext uri="{FF2B5EF4-FFF2-40B4-BE49-F238E27FC236}">
                <a16:creationId xmlns:a16="http://schemas.microsoft.com/office/drawing/2014/main" id="{586A7E62-6474-4C30-A1AD-56A3CB1147C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0855" y="2639739"/>
            <a:ext cx="3945255" cy="1231265"/>
          </a:xfrm>
          <a:prstGeom prst="rect">
            <a:avLst/>
          </a:prstGeom>
          <a:noFill/>
          <a:ln>
            <a:noFill/>
          </a:ln>
        </p:spPr>
      </p:pic>
      <p:pic>
        <p:nvPicPr>
          <p:cNvPr id="23" name="Picture 22">
            <a:extLst>
              <a:ext uri="{FF2B5EF4-FFF2-40B4-BE49-F238E27FC236}">
                <a16:creationId xmlns:a16="http://schemas.microsoft.com/office/drawing/2014/main" id="{5F11CE11-F68A-403F-975A-4B9FEE3A26B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53575" y="2682422"/>
            <a:ext cx="2124393" cy="1306830"/>
          </a:xfrm>
          <a:prstGeom prst="rect">
            <a:avLst/>
          </a:prstGeom>
          <a:noFill/>
          <a:ln>
            <a:noFill/>
          </a:ln>
        </p:spPr>
      </p:pic>
      <p:pic>
        <p:nvPicPr>
          <p:cNvPr id="25" name="Picture 24">
            <a:extLst>
              <a:ext uri="{FF2B5EF4-FFF2-40B4-BE49-F238E27FC236}">
                <a16:creationId xmlns:a16="http://schemas.microsoft.com/office/drawing/2014/main" id="{A31C2CE0-CE50-4856-B113-5F8EF997DC0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30762" y="2719441"/>
            <a:ext cx="2258690" cy="1231265"/>
          </a:xfrm>
          <a:prstGeom prst="rect">
            <a:avLst/>
          </a:prstGeom>
          <a:noFill/>
          <a:ln>
            <a:noFill/>
          </a:ln>
        </p:spPr>
      </p:pic>
    </p:spTree>
    <p:extLst>
      <p:ext uri="{BB962C8B-B14F-4D97-AF65-F5344CB8AC3E}">
        <p14:creationId xmlns:p14="http://schemas.microsoft.com/office/powerpoint/2010/main" val="224638489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4048" y="200097"/>
            <a:ext cx="5489214" cy="379489"/>
          </a:xfrm>
        </p:spPr>
        <p:txBody>
          <a:bodyPr>
            <a:normAutofit/>
          </a:bodyPr>
          <a:lstStyle/>
          <a:p>
            <a:r>
              <a:rPr lang="en-US" sz="2000" b="1" dirty="0"/>
              <a:t>EDA Continued…</a:t>
            </a:r>
            <a:endParaRPr lang="en-US" sz="1600" dirty="0"/>
          </a:p>
        </p:txBody>
      </p:sp>
      <p:sp>
        <p:nvSpPr>
          <p:cNvPr id="2" name="Slide Number Placeholder 1"/>
          <p:cNvSpPr>
            <a:spLocks noGrp="1"/>
          </p:cNvSpPr>
          <p:nvPr>
            <p:ph type="sldNum" sz="quarter" idx="12"/>
          </p:nvPr>
        </p:nvSpPr>
        <p:spPr>
          <a:xfrm>
            <a:off x="384048" y="4785778"/>
            <a:ext cx="228600" cy="155575"/>
          </a:xfrm>
        </p:spPr>
        <p:txBody>
          <a:bodyPr/>
          <a:lstStyle/>
          <a:p>
            <a:pPr defTabSz="457189">
              <a:defRPr/>
            </a:pPr>
            <a:fld id="{2EFEF571-C9B4-4D92-A7F7-315B894862A8}" type="slidenum">
              <a:rPr lang="en-US" smtClean="0"/>
              <a:pPr defTabSz="457189">
                <a:defRPr/>
              </a:pPr>
              <a:t>17</a:t>
            </a:fld>
            <a:endParaRPr lang="en-US" dirty="0"/>
          </a:p>
        </p:txBody>
      </p:sp>
      <p:cxnSp>
        <p:nvCxnSpPr>
          <p:cNvPr id="16" name="Straight Connector 15">
            <a:extLst>
              <a:ext uri="{FF2B5EF4-FFF2-40B4-BE49-F238E27FC236}">
                <a16:creationId xmlns:a16="http://schemas.microsoft.com/office/drawing/2014/main" id="{FBBD2DC2-8553-437F-90F5-363C05AE65EA}"/>
              </a:ext>
            </a:extLst>
          </p:cNvPr>
          <p:cNvCxnSpPr/>
          <p:nvPr/>
        </p:nvCxnSpPr>
        <p:spPr>
          <a:xfrm>
            <a:off x="4414843" y="369807"/>
            <a:ext cx="0" cy="4139297"/>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CDDB195-A196-406D-BB6D-82BFF66649FE}"/>
              </a:ext>
            </a:extLst>
          </p:cNvPr>
          <p:cNvSpPr txBox="1"/>
          <p:nvPr/>
        </p:nvSpPr>
        <p:spPr>
          <a:xfrm>
            <a:off x="6021619" y="2500080"/>
            <a:ext cx="2151983" cy="215444"/>
          </a:xfrm>
          <a:prstGeom prst="rect">
            <a:avLst/>
          </a:prstGeom>
          <a:noFill/>
        </p:spPr>
        <p:txBody>
          <a:bodyPr wrap="square" rtlCol="0">
            <a:spAutoFit/>
          </a:bodyPr>
          <a:lstStyle/>
          <a:p>
            <a:r>
              <a:rPr lang="en-US" sz="800" dirty="0"/>
              <a:t>Day of Week  vs Actual Time</a:t>
            </a:r>
          </a:p>
        </p:txBody>
      </p:sp>
      <p:sp>
        <p:nvSpPr>
          <p:cNvPr id="34" name="TextBox 33">
            <a:extLst>
              <a:ext uri="{FF2B5EF4-FFF2-40B4-BE49-F238E27FC236}">
                <a16:creationId xmlns:a16="http://schemas.microsoft.com/office/drawing/2014/main" id="{2522B0E1-D789-475F-AF65-FA851B7E95C3}"/>
              </a:ext>
            </a:extLst>
          </p:cNvPr>
          <p:cNvSpPr txBox="1"/>
          <p:nvPr/>
        </p:nvSpPr>
        <p:spPr>
          <a:xfrm>
            <a:off x="2046389" y="2571750"/>
            <a:ext cx="2151983" cy="215444"/>
          </a:xfrm>
          <a:prstGeom prst="rect">
            <a:avLst/>
          </a:prstGeom>
          <a:noFill/>
        </p:spPr>
        <p:txBody>
          <a:bodyPr wrap="square" rtlCol="0">
            <a:spAutoFit/>
          </a:bodyPr>
          <a:lstStyle/>
          <a:p>
            <a:r>
              <a:rPr lang="en-US" sz="800" dirty="0"/>
              <a:t>Month vs Actual Time</a:t>
            </a:r>
          </a:p>
        </p:txBody>
      </p:sp>
      <p:pic>
        <p:nvPicPr>
          <p:cNvPr id="15" name="Picture 14">
            <a:extLst>
              <a:ext uri="{FF2B5EF4-FFF2-40B4-BE49-F238E27FC236}">
                <a16:creationId xmlns:a16="http://schemas.microsoft.com/office/drawing/2014/main" id="{33377397-B448-4C29-B388-5C9B5FC5DAA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1753" y="858487"/>
            <a:ext cx="3815386" cy="1578136"/>
          </a:xfrm>
          <a:prstGeom prst="rect">
            <a:avLst/>
          </a:prstGeom>
          <a:noFill/>
          <a:ln>
            <a:noFill/>
          </a:ln>
        </p:spPr>
      </p:pic>
      <p:pic>
        <p:nvPicPr>
          <p:cNvPr id="17" name="Picture 16">
            <a:extLst>
              <a:ext uri="{FF2B5EF4-FFF2-40B4-BE49-F238E27FC236}">
                <a16:creationId xmlns:a16="http://schemas.microsoft.com/office/drawing/2014/main" id="{F2CE43B0-FBAB-4F73-8DE5-D80C283AB6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2548" y="858487"/>
            <a:ext cx="4396125" cy="1578136"/>
          </a:xfrm>
          <a:prstGeom prst="rect">
            <a:avLst/>
          </a:prstGeom>
          <a:noFill/>
          <a:ln>
            <a:noFill/>
          </a:ln>
        </p:spPr>
      </p:pic>
    </p:spTree>
    <p:extLst>
      <p:ext uri="{BB962C8B-B14F-4D97-AF65-F5344CB8AC3E}">
        <p14:creationId xmlns:p14="http://schemas.microsoft.com/office/powerpoint/2010/main" val="827788613"/>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4048" y="200097"/>
            <a:ext cx="5489214" cy="379489"/>
          </a:xfrm>
        </p:spPr>
        <p:txBody>
          <a:bodyPr>
            <a:normAutofit/>
          </a:bodyPr>
          <a:lstStyle/>
          <a:p>
            <a:r>
              <a:rPr lang="en-US" sz="2000" b="1" dirty="0"/>
              <a:t>EDA Continued…</a:t>
            </a:r>
            <a:endParaRPr lang="en-US" sz="1600" dirty="0"/>
          </a:p>
        </p:txBody>
      </p:sp>
      <p:sp>
        <p:nvSpPr>
          <p:cNvPr id="2" name="Slide Number Placeholder 1"/>
          <p:cNvSpPr>
            <a:spLocks noGrp="1"/>
          </p:cNvSpPr>
          <p:nvPr>
            <p:ph type="sldNum" sz="quarter" idx="12"/>
          </p:nvPr>
        </p:nvSpPr>
        <p:spPr>
          <a:xfrm>
            <a:off x="384048" y="4785778"/>
            <a:ext cx="228600" cy="155575"/>
          </a:xfrm>
        </p:spPr>
        <p:txBody>
          <a:bodyPr/>
          <a:lstStyle/>
          <a:p>
            <a:pPr defTabSz="457189">
              <a:defRPr/>
            </a:pPr>
            <a:fld id="{2EFEF571-C9B4-4D92-A7F7-315B894862A8}" type="slidenum">
              <a:rPr lang="en-US" smtClean="0"/>
              <a:pPr defTabSz="457189">
                <a:defRPr/>
              </a:pPr>
              <a:t>18</a:t>
            </a:fld>
            <a:endParaRPr lang="en-US" dirty="0"/>
          </a:p>
        </p:txBody>
      </p:sp>
      <p:cxnSp>
        <p:nvCxnSpPr>
          <p:cNvPr id="16" name="Straight Connector 15">
            <a:extLst>
              <a:ext uri="{FF2B5EF4-FFF2-40B4-BE49-F238E27FC236}">
                <a16:creationId xmlns:a16="http://schemas.microsoft.com/office/drawing/2014/main" id="{FBBD2DC2-8553-437F-90F5-363C05AE65EA}"/>
              </a:ext>
            </a:extLst>
          </p:cNvPr>
          <p:cNvCxnSpPr/>
          <p:nvPr/>
        </p:nvCxnSpPr>
        <p:spPr>
          <a:xfrm>
            <a:off x="4414843" y="369807"/>
            <a:ext cx="0" cy="413929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B737574-20A0-47F1-9606-E9855ABF3E18}"/>
              </a:ext>
            </a:extLst>
          </p:cNvPr>
          <p:cNvCxnSpPr/>
          <p:nvPr/>
        </p:nvCxnSpPr>
        <p:spPr>
          <a:xfrm>
            <a:off x="612648" y="2285243"/>
            <a:ext cx="7981283"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9ED968B-4D57-4EF1-8B3C-DC32E6554BE2}"/>
              </a:ext>
            </a:extLst>
          </p:cNvPr>
          <p:cNvSpPr txBox="1"/>
          <p:nvPr/>
        </p:nvSpPr>
        <p:spPr>
          <a:xfrm>
            <a:off x="1553383" y="4408184"/>
            <a:ext cx="2151983" cy="215444"/>
          </a:xfrm>
          <a:prstGeom prst="rect">
            <a:avLst/>
          </a:prstGeom>
          <a:noFill/>
        </p:spPr>
        <p:txBody>
          <a:bodyPr wrap="square" rtlCol="0">
            <a:spAutoFit/>
          </a:bodyPr>
          <a:lstStyle/>
          <a:p>
            <a:r>
              <a:rPr lang="en-US" sz="800" dirty="0"/>
              <a:t>Word Cloud of </a:t>
            </a:r>
            <a:r>
              <a:rPr lang="en-US" sz="800" dirty="0" err="1"/>
              <a:t>DBOracle</a:t>
            </a:r>
            <a:r>
              <a:rPr lang="en-US" sz="800" dirty="0"/>
              <a:t> Support group </a:t>
            </a:r>
          </a:p>
        </p:txBody>
      </p:sp>
      <p:sp>
        <p:nvSpPr>
          <p:cNvPr id="32" name="TextBox 31">
            <a:extLst>
              <a:ext uri="{FF2B5EF4-FFF2-40B4-BE49-F238E27FC236}">
                <a16:creationId xmlns:a16="http://schemas.microsoft.com/office/drawing/2014/main" id="{1CDDB195-A196-406D-BB6D-82BFF66649FE}"/>
              </a:ext>
            </a:extLst>
          </p:cNvPr>
          <p:cNvSpPr txBox="1"/>
          <p:nvPr/>
        </p:nvSpPr>
        <p:spPr>
          <a:xfrm>
            <a:off x="5350669" y="2053962"/>
            <a:ext cx="2510233" cy="215444"/>
          </a:xfrm>
          <a:prstGeom prst="rect">
            <a:avLst/>
          </a:prstGeom>
          <a:noFill/>
        </p:spPr>
        <p:txBody>
          <a:bodyPr wrap="square" rtlCol="0">
            <a:spAutoFit/>
          </a:bodyPr>
          <a:lstStyle/>
          <a:p>
            <a:r>
              <a:rPr lang="en-US" sz="800" dirty="0"/>
              <a:t>Word cloud  of Common words for </a:t>
            </a:r>
            <a:r>
              <a:rPr lang="en-US" sz="800" dirty="0" err="1"/>
              <a:t>RCIDesktop</a:t>
            </a:r>
            <a:r>
              <a:rPr lang="en-US" sz="800" dirty="0"/>
              <a:t> EME</a:t>
            </a:r>
          </a:p>
        </p:txBody>
      </p:sp>
      <p:sp>
        <p:nvSpPr>
          <p:cNvPr id="34" name="TextBox 33">
            <a:extLst>
              <a:ext uri="{FF2B5EF4-FFF2-40B4-BE49-F238E27FC236}">
                <a16:creationId xmlns:a16="http://schemas.microsoft.com/office/drawing/2014/main" id="{2522B0E1-D789-475F-AF65-FA851B7E95C3}"/>
              </a:ext>
            </a:extLst>
          </p:cNvPr>
          <p:cNvSpPr txBox="1"/>
          <p:nvPr/>
        </p:nvSpPr>
        <p:spPr>
          <a:xfrm>
            <a:off x="1541167" y="2085637"/>
            <a:ext cx="2151983" cy="215444"/>
          </a:xfrm>
          <a:prstGeom prst="rect">
            <a:avLst/>
          </a:prstGeom>
          <a:noFill/>
        </p:spPr>
        <p:txBody>
          <a:bodyPr wrap="square" rtlCol="0">
            <a:spAutoFit/>
          </a:bodyPr>
          <a:lstStyle/>
          <a:p>
            <a:r>
              <a:rPr lang="en-US" sz="800" dirty="0"/>
              <a:t>Word Cloud of most common words </a:t>
            </a:r>
          </a:p>
        </p:txBody>
      </p:sp>
      <p:pic>
        <p:nvPicPr>
          <p:cNvPr id="5" name="Picture 4">
            <a:extLst>
              <a:ext uri="{FF2B5EF4-FFF2-40B4-BE49-F238E27FC236}">
                <a16:creationId xmlns:a16="http://schemas.microsoft.com/office/drawing/2014/main" id="{7CA2BC43-1B07-4D53-A81A-8CD8C456CAA3}"/>
              </a:ext>
            </a:extLst>
          </p:cNvPr>
          <p:cNvPicPr>
            <a:picLocks noChangeAspect="1"/>
          </p:cNvPicPr>
          <p:nvPr/>
        </p:nvPicPr>
        <p:blipFill>
          <a:blip r:embed="rId3"/>
          <a:stretch>
            <a:fillRect/>
          </a:stretch>
        </p:blipFill>
        <p:spPr>
          <a:xfrm>
            <a:off x="1203228" y="568802"/>
            <a:ext cx="2935457" cy="1490662"/>
          </a:xfrm>
          <a:prstGeom prst="rect">
            <a:avLst/>
          </a:prstGeom>
        </p:spPr>
      </p:pic>
      <p:pic>
        <p:nvPicPr>
          <p:cNvPr id="8" name="Picture 7" descr="Text&#10;&#10;Description automatically generated">
            <a:extLst>
              <a:ext uri="{FF2B5EF4-FFF2-40B4-BE49-F238E27FC236}">
                <a16:creationId xmlns:a16="http://schemas.microsoft.com/office/drawing/2014/main" id="{05F5B831-3CB2-4E81-BFD9-9D0EDAA92112}"/>
              </a:ext>
            </a:extLst>
          </p:cNvPr>
          <p:cNvPicPr>
            <a:picLocks noChangeAspect="1"/>
          </p:cNvPicPr>
          <p:nvPr/>
        </p:nvPicPr>
        <p:blipFill>
          <a:blip r:embed="rId4"/>
          <a:stretch>
            <a:fillRect/>
          </a:stretch>
        </p:blipFill>
        <p:spPr>
          <a:xfrm>
            <a:off x="5147870" y="463495"/>
            <a:ext cx="2792893" cy="1595969"/>
          </a:xfrm>
          <a:prstGeom prst="rect">
            <a:avLst/>
          </a:prstGeom>
        </p:spPr>
      </p:pic>
      <p:pic>
        <p:nvPicPr>
          <p:cNvPr id="10" name="Picture 9" descr="Text&#10;&#10;Description automatically generated">
            <a:extLst>
              <a:ext uri="{FF2B5EF4-FFF2-40B4-BE49-F238E27FC236}">
                <a16:creationId xmlns:a16="http://schemas.microsoft.com/office/drawing/2014/main" id="{96D74C5C-A83A-4095-BA69-955CACCBB8F0}"/>
              </a:ext>
            </a:extLst>
          </p:cNvPr>
          <p:cNvPicPr>
            <a:picLocks noChangeAspect="1"/>
          </p:cNvPicPr>
          <p:nvPr/>
        </p:nvPicPr>
        <p:blipFill>
          <a:blip r:embed="rId5"/>
          <a:stretch>
            <a:fillRect/>
          </a:stretch>
        </p:blipFill>
        <p:spPr>
          <a:xfrm>
            <a:off x="1203228" y="2425502"/>
            <a:ext cx="2935456" cy="1975018"/>
          </a:xfrm>
          <a:prstGeom prst="rect">
            <a:avLst/>
          </a:prstGeom>
        </p:spPr>
      </p:pic>
      <p:pic>
        <p:nvPicPr>
          <p:cNvPr id="13" name="Picture 12" descr="Text&#10;&#10;Description automatically generated">
            <a:extLst>
              <a:ext uri="{FF2B5EF4-FFF2-40B4-BE49-F238E27FC236}">
                <a16:creationId xmlns:a16="http://schemas.microsoft.com/office/drawing/2014/main" id="{C86F1293-6574-4016-B840-B550D8A888C6}"/>
              </a:ext>
            </a:extLst>
          </p:cNvPr>
          <p:cNvPicPr>
            <a:picLocks noChangeAspect="1"/>
          </p:cNvPicPr>
          <p:nvPr/>
        </p:nvPicPr>
        <p:blipFill>
          <a:blip r:embed="rId6"/>
          <a:stretch>
            <a:fillRect/>
          </a:stretch>
        </p:blipFill>
        <p:spPr>
          <a:xfrm>
            <a:off x="5147871" y="2462539"/>
            <a:ext cx="2792890" cy="1945643"/>
          </a:xfrm>
          <a:prstGeom prst="rect">
            <a:avLst/>
          </a:prstGeom>
        </p:spPr>
      </p:pic>
      <p:sp>
        <p:nvSpPr>
          <p:cNvPr id="23" name="TextBox 22">
            <a:extLst>
              <a:ext uri="{FF2B5EF4-FFF2-40B4-BE49-F238E27FC236}">
                <a16:creationId xmlns:a16="http://schemas.microsoft.com/office/drawing/2014/main" id="{E0B7E0FD-B481-4F38-A525-C271570A5FBE}"/>
              </a:ext>
            </a:extLst>
          </p:cNvPr>
          <p:cNvSpPr txBox="1"/>
          <p:nvPr/>
        </p:nvSpPr>
        <p:spPr>
          <a:xfrm>
            <a:off x="5529793" y="4408184"/>
            <a:ext cx="2151983" cy="215444"/>
          </a:xfrm>
          <a:prstGeom prst="rect">
            <a:avLst/>
          </a:prstGeom>
          <a:noFill/>
        </p:spPr>
        <p:txBody>
          <a:bodyPr wrap="square" rtlCol="0">
            <a:spAutoFit/>
          </a:bodyPr>
          <a:lstStyle/>
          <a:p>
            <a:r>
              <a:rPr lang="en-US" sz="800" dirty="0"/>
              <a:t>Word Cloud of </a:t>
            </a:r>
            <a:r>
              <a:rPr lang="en-US" sz="800" dirty="0" err="1"/>
              <a:t>RCILatam</a:t>
            </a:r>
            <a:r>
              <a:rPr lang="en-US" sz="800" dirty="0"/>
              <a:t> Mexico Service Desk</a:t>
            </a:r>
          </a:p>
        </p:txBody>
      </p:sp>
    </p:spTree>
    <p:extLst>
      <p:ext uri="{BB962C8B-B14F-4D97-AF65-F5344CB8AC3E}">
        <p14:creationId xmlns:p14="http://schemas.microsoft.com/office/powerpoint/2010/main" val="148387379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4048" y="200097"/>
            <a:ext cx="5489214" cy="379489"/>
          </a:xfrm>
        </p:spPr>
        <p:txBody>
          <a:bodyPr>
            <a:normAutofit/>
          </a:bodyPr>
          <a:lstStyle/>
          <a:p>
            <a:r>
              <a:rPr lang="en-US" sz="2000" b="1" dirty="0"/>
              <a:t>Data wrangling</a:t>
            </a:r>
            <a:endParaRPr lang="en-US" sz="1600" dirty="0"/>
          </a:p>
        </p:txBody>
      </p:sp>
      <p:sp>
        <p:nvSpPr>
          <p:cNvPr id="2" name="Slide Number Placeholder 1"/>
          <p:cNvSpPr>
            <a:spLocks noGrp="1"/>
          </p:cNvSpPr>
          <p:nvPr>
            <p:ph type="sldNum" sz="quarter" idx="12"/>
          </p:nvPr>
        </p:nvSpPr>
        <p:spPr>
          <a:xfrm>
            <a:off x="384048" y="4785778"/>
            <a:ext cx="228600" cy="155575"/>
          </a:xfrm>
        </p:spPr>
        <p:txBody>
          <a:bodyPr/>
          <a:lstStyle/>
          <a:p>
            <a:pPr defTabSz="457189">
              <a:defRPr/>
            </a:pPr>
            <a:fld id="{2EFEF571-C9B4-4D92-A7F7-315B894862A8}" type="slidenum">
              <a:rPr lang="en-US" smtClean="0"/>
              <a:pPr defTabSz="457189">
                <a:defRPr/>
              </a:pPr>
              <a:t>19</a:t>
            </a:fld>
            <a:endParaRPr lang="en-US" dirty="0"/>
          </a:p>
        </p:txBody>
      </p:sp>
      <p:sp>
        <p:nvSpPr>
          <p:cNvPr id="5" name="TextBox 4">
            <a:extLst>
              <a:ext uri="{FF2B5EF4-FFF2-40B4-BE49-F238E27FC236}">
                <a16:creationId xmlns:a16="http://schemas.microsoft.com/office/drawing/2014/main" id="{89FA1657-5274-426E-B241-B73F7F33BD43}"/>
              </a:ext>
            </a:extLst>
          </p:cNvPr>
          <p:cNvSpPr txBox="1"/>
          <p:nvPr/>
        </p:nvSpPr>
        <p:spPr>
          <a:xfrm>
            <a:off x="384048" y="579586"/>
            <a:ext cx="8525866" cy="400110"/>
          </a:xfrm>
          <a:prstGeom prst="rect">
            <a:avLst/>
          </a:prstGeom>
          <a:noFill/>
        </p:spPr>
        <p:txBody>
          <a:bodyPr wrap="square" rtlCol="0">
            <a:spAutoFit/>
          </a:bodyPr>
          <a:lstStyle/>
          <a:p>
            <a:r>
              <a:rPr lang="en-US" sz="1000" b="0" i="0" dirty="0">
                <a:solidFill>
                  <a:srgbClr val="333333"/>
                </a:solidFill>
                <a:effectLst/>
                <a:latin typeface="proxima_novalight"/>
              </a:rPr>
              <a:t>Data wrangling is the process of cleaning, structuring and enriching raw data into a desired format for better decision making in less time</a:t>
            </a:r>
          </a:p>
          <a:p>
            <a:r>
              <a:rPr lang="en-US" sz="1000" dirty="0">
                <a:solidFill>
                  <a:srgbClr val="333333"/>
                </a:solidFill>
                <a:latin typeface="proxima_novalight"/>
              </a:rPr>
              <a:t>Understanding column of interest :</a:t>
            </a:r>
            <a:endParaRPr lang="en-US" sz="1000" dirty="0"/>
          </a:p>
        </p:txBody>
      </p:sp>
      <p:pic>
        <p:nvPicPr>
          <p:cNvPr id="9" name="Picture 8">
            <a:extLst>
              <a:ext uri="{FF2B5EF4-FFF2-40B4-BE49-F238E27FC236}">
                <a16:creationId xmlns:a16="http://schemas.microsoft.com/office/drawing/2014/main" id="{AE7DEB9E-6214-469A-8E0E-2728A3DD0F39}"/>
              </a:ext>
            </a:extLst>
          </p:cNvPr>
          <p:cNvPicPr>
            <a:picLocks noChangeAspect="1"/>
          </p:cNvPicPr>
          <p:nvPr/>
        </p:nvPicPr>
        <p:blipFill>
          <a:blip r:embed="rId3"/>
          <a:stretch>
            <a:fillRect/>
          </a:stretch>
        </p:blipFill>
        <p:spPr>
          <a:xfrm>
            <a:off x="1451854" y="1103943"/>
            <a:ext cx="5235246" cy="3557588"/>
          </a:xfrm>
          <a:prstGeom prst="rect">
            <a:avLst/>
          </a:prstGeom>
        </p:spPr>
      </p:pic>
    </p:spTree>
    <p:extLst>
      <p:ext uri="{BB962C8B-B14F-4D97-AF65-F5344CB8AC3E}">
        <p14:creationId xmlns:p14="http://schemas.microsoft.com/office/powerpoint/2010/main" val="237849797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517844-6A0B-47D1-9869-C8671F1B1612}"/>
              </a:ext>
            </a:extLst>
          </p:cNvPr>
          <p:cNvSpPr>
            <a:spLocks noGrp="1"/>
          </p:cNvSpPr>
          <p:nvPr>
            <p:ph type="sldNum" sz="quarter" idx="16"/>
          </p:nvPr>
        </p:nvSpPr>
        <p:spPr/>
        <p:txBody>
          <a:bodyPr/>
          <a:lstStyle/>
          <a:p>
            <a:fld id="{2EFEF571-C9B4-4D92-A7F7-315B894862A8}" type="slidenum">
              <a:rPr lang="en-US" smtClean="0"/>
              <a:pPr/>
              <a:t>2</a:t>
            </a:fld>
            <a:endParaRPr lang="en-US" dirty="0"/>
          </a:p>
        </p:txBody>
      </p:sp>
      <p:sp>
        <p:nvSpPr>
          <p:cNvPr id="3" name="Text Placeholder 2">
            <a:extLst>
              <a:ext uri="{FF2B5EF4-FFF2-40B4-BE49-F238E27FC236}">
                <a16:creationId xmlns:a16="http://schemas.microsoft.com/office/drawing/2014/main" id="{00B394F7-4C7F-434C-939F-213F0F79E44C}"/>
              </a:ext>
            </a:extLst>
          </p:cNvPr>
          <p:cNvSpPr>
            <a:spLocks noGrp="1"/>
          </p:cNvSpPr>
          <p:nvPr>
            <p:ph type="body" sz="quarter" idx="13"/>
          </p:nvPr>
        </p:nvSpPr>
        <p:spPr>
          <a:xfrm>
            <a:off x="4622006" y="2189111"/>
            <a:ext cx="4312210" cy="961283"/>
          </a:xfrm>
        </p:spPr>
        <p:txBody>
          <a:bodyPr/>
          <a:lstStyle/>
          <a:p>
            <a:r>
              <a:rPr lang="en-US" dirty="0"/>
              <a:t>Team Construct</a:t>
            </a:r>
          </a:p>
        </p:txBody>
      </p:sp>
    </p:spTree>
    <p:extLst>
      <p:ext uri="{BB962C8B-B14F-4D97-AF65-F5344CB8AC3E}">
        <p14:creationId xmlns:p14="http://schemas.microsoft.com/office/powerpoint/2010/main" val="11074138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4048" y="200097"/>
            <a:ext cx="5489214" cy="379489"/>
          </a:xfrm>
        </p:spPr>
        <p:txBody>
          <a:bodyPr>
            <a:normAutofit/>
          </a:bodyPr>
          <a:lstStyle/>
          <a:p>
            <a:r>
              <a:rPr lang="en-US" sz="2000" b="1" dirty="0"/>
              <a:t>Data wrangling and Models : Continued…</a:t>
            </a:r>
            <a:endParaRPr lang="en-US" sz="1600" dirty="0"/>
          </a:p>
        </p:txBody>
      </p:sp>
      <p:sp>
        <p:nvSpPr>
          <p:cNvPr id="2" name="Slide Number Placeholder 1"/>
          <p:cNvSpPr>
            <a:spLocks noGrp="1"/>
          </p:cNvSpPr>
          <p:nvPr>
            <p:ph type="sldNum" sz="quarter" idx="12"/>
          </p:nvPr>
        </p:nvSpPr>
        <p:spPr>
          <a:xfrm>
            <a:off x="384048" y="4785778"/>
            <a:ext cx="228600" cy="155575"/>
          </a:xfrm>
        </p:spPr>
        <p:txBody>
          <a:bodyPr/>
          <a:lstStyle/>
          <a:p>
            <a:pPr defTabSz="457189">
              <a:defRPr/>
            </a:pPr>
            <a:fld id="{2EFEF571-C9B4-4D92-A7F7-315B894862A8}" type="slidenum">
              <a:rPr lang="en-US" smtClean="0"/>
              <a:pPr defTabSz="457189">
                <a:defRPr/>
              </a:pPr>
              <a:t>20</a:t>
            </a:fld>
            <a:endParaRPr lang="en-US" dirty="0"/>
          </a:p>
        </p:txBody>
      </p:sp>
      <p:sp>
        <p:nvSpPr>
          <p:cNvPr id="5" name="TextBox 4">
            <a:extLst>
              <a:ext uri="{FF2B5EF4-FFF2-40B4-BE49-F238E27FC236}">
                <a16:creationId xmlns:a16="http://schemas.microsoft.com/office/drawing/2014/main" id="{89FA1657-5274-426E-B241-B73F7F33BD43}"/>
              </a:ext>
            </a:extLst>
          </p:cNvPr>
          <p:cNvSpPr txBox="1"/>
          <p:nvPr/>
        </p:nvSpPr>
        <p:spPr>
          <a:xfrm>
            <a:off x="6828880" y="1629106"/>
            <a:ext cx="2280569" cy="230832"/>
          </a:xfrm>
          <a:prstGeom prst="rect">
            <a:avLst/>
          </a:prstGeom>
          <a:noFill/>
        </p:spPr>
        <p:txBody>
          <a:bodyPr wrap="square" rtlCol="0">
            <a:spAutoFit/>
          </a:bodyPr>
          <a:lstStyle/>
          <a:p>
            <a:r>
              <a:rPr lang="en-US" sz="900" dirty="0"/>
              <a:t>Oversampling using </a:t>
            </a:r>
            <a:r>
              <a:rPr lang="en-US" sz="900" dirty="0" err="1"/>
              <a:t>sklearn</a:t>
            </a:r>
            <a:r>
              <a:rPr lang="en-US" sz="900" dirty="0"/>
              <a:t> resample library</a:t>
            </a:r>
          </a:p>
        </p:txBody>
      </p:sp>
      <p:sp>
        <p:nvSpPr>
          <p:cNvPr id="3" name="Rectangle 2">
            <a:extLst>
              <a:ext uri="{FF2B5EF4-FFF2-40B4-BE49-F238E27FC236}">
                <a16:creationId xmlns:a16="http://schemas.microsoft.com/office/drawing/2014/main" id="{7746B82A-6A38-4FDE-9E48-A1F160DEE5BC}"/>
              </a:ext>
            </a:extLst>
          </p:cNvPr>
          <p:cNvSpPr/>
          <p:nvPr/>
        </p:nvSpPr>
        <p:spPr>
          <a:xfrm>
            <a:off x="2536559" y="1771094"/>
            <a:ext cx="803594" cy="312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Tokenization </a:t>
            </a:r>
          </a:p>
        </p:txBody>
      </p:sp>
      <p:pic>
        <p:nvPicPr>
          <p:cNvPr id="7" name="Picture 6">
            <a:extLst>
              <a:ext uri="{FF2B5EF4-FFF2-40B4-BE49-F238E27FC236}">
                <a16:creationId xmlns:a16="http://schemas.microsoft.com/office/drawing/2014/main" id="{2799A604-486B-40CB-9EAB-82C72944A498}"/>
              </a:ext>
            </a:extLst>
          </p:cNvPr>
          <p:cNvPicPr>
            <a:picLocks noChangeAspect="1"/>
          </p:cNvPicPr>
          <p:nvPr/>
        </p:nvPicPr>
        <p:blipFill>
          <a:blip r:embed="rId3"/>
          <a:stretch>
            <a:fillRect/>
          </a:stretch>
        </p:blipFill>
        <p:spPr>
          <a:xfrm>
            <a:off x="375639" y="1547199"/>
            <a:ext cx="666083" cy="760118"/>
          </a:xfrm>
          <a:prstGeom prst="rect">
            <a:avLst/>
          </a:prstGeom>
        </p:spPr>
      </p:pic>
      <p:sp>
        <p:nvSpPr>
          <p:cNvPr id="10" name="Rectangle 9">
            <a:extLst>
              <a:ext uri="{FF2B5EF4-FFF2-40B4-BE49-F238E27FC236}">
                <a16:creationId xmlns:a16="http://schemas.microsoft.com/office/drawing/2014/main" id="{10F00229-244C-4044-B675-06B024C1273E}"/>
              </a:ext>
            </a:extLst>
          </p:cNvPr>
          <p:cNvSpPr/>
          <p:nvPr/>
        </p:nvSpPr>
        <p:spPr>
          <a:xfrm>
            <a:off x="1373906" y="1759631"/>
            <a:ext cx="807244" cy="3390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Remove Unwanted Email Content </a:t>
            </a:r>
          </a:p>
        </p:txBody>
      </p:sp>
      <p:sp>
        <p:nvSpPr>
          <p:cNvPr id="8" name="Rectangle 7">
            <a:extLst>
              <a:ext uri="{FF2B5EF4-FFF2-40B4-BE49-F238E27FC236}">
                <a16:creationId xmlns:a16="http://schemas.microsoft.com/office/drawing/2014/main" id="{700F2FD2-DC42-4A36-9262-B98B22D6A9E7}"/>
              </a:ext>
            </a:extLst>
          </p:cNvPr>
          <p:cNvSpPr/>
          <p:nvPr/>
        </p:nvSpPr>
        <p:spPr>
          <a:xfrm>
            <a:off x="4114904" y="750084"/>
            <a:ext cx="700087" cy="312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Data Cleaning</a:t>
            </a:r>
          </a:p>
        </p:txBody>
      </p:sp>
      <p:sp>
        <p:nvSpPr>
          <p:cNvPr id="11" name="Rectangle 10">
            <a:extLst>
              <a:ext uri="{FF2B5EF4-FFF2-40B4-BE49-F238E27FC236}">
                <a16:creationId xmlns:a16="http://schemas.microsoft.com/office/drawing/2014/main" id="{C1B9F3E5-C11C-4E3C-9B4A-EDFC04C1EBE4}"/>
              </a:ext>
            </a:extLst>
          </p:cNvPr>
          <p:cNvSpPr/>
          <p:nvPr/>
        </p:nvSpPr>
        <p:spPr>
          <a:xfrm>
            <a:off x="4114817" y="1234873"/>
            <a:ext cx="700087" cy="312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Removing stop words</a:t>
            </a:r>
          </a:p>
        </p:txBody>
      </p:sp>
      <p:sp>
        <p:nvSpPr>
          <p:cNvPr id="12" name="Rectangle 11">
            <a:extLst>
              <a:ext uri="{FF2B5EF4-FFF2-40B4-BE49-F238E27FC236}">
                <a16:creationId xmlns:a16="http://schemas.microsoft.com/office/drawing/2014/main" id="{4EBE83CD-6DC3-4AC8-B2FF-4DBD16C30773}"/>
              </a:ext>
            </a:extLst>
          </p:cNvPr>
          <p:cNvSpPr/>
          <p:nvPr/>
        </p:nvSpPr>
        <p:spPr>
          <a:xfrm>
            <a:off x="4114900" y="1711012"/>
            <a:ext cx="700087" cy="307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Lemmatization</a:t>
            </a:r>
          </a:p>
        </p:txBody>
      </p:sp>
      <p:sp>
        <p:nvSpPr>
          <p:cNvPr id="13" name="Rectangle 12">
            <a:extLst>
              <a:ext uri="{FF2B5EF4-FFF2-40B4-BE49-F238E27FC236}">
                <a16:creationId xmlns:a16="http://schemas.microsoft.com/office/drawing/2014/main" id="{7E895C65-0AA8-4E63-834D-F8C18A3B278A}"/>
              </a:ext>
            </a:extLst>
          </p:cNvPr>
          <p:cNvSpPr/>
          <p:nvPr/>
        </p:nvSpPr>
        <p:spPr>
          <a:xfrm>
            <a:off x="4114900" y="2195802"/>
            <a:ext cx="700087" cy="381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POS Tagging Nouns </a:t>
            </a:r>
          </a:p>
        </p:txBody>
      </p:sp>
      <p:sp>
        <p:nvSpPr>
          <p:cNvPr id="14" name="Rectangle 13">
            <a:extLst>
              <a:ext uri="{FF2B5EF4-FFF2-40B4-BE49-F238E27FC236}">
                <a16:creationId xmlns:a16="http://schemas.microsoft.com/office/drawing/2014/main" id="{9A92708C-1D50-4FAA-8A78-874D78E0CEDF}"/>
              </a:ext>
            </a:extLst>
          </p:cNvPr>
          <p:cNvSpPr/>
          <p:nvPr/>
        </p:nvSpPr>
        <p:spPr>
          <a:xfrm>
            <a:off x="4114900" y="2740882"/>
            <a:ext cx="700087" cy="381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Remove </a:t>
            </a:r>
            <a:r>
              <a:rPr lang="en-US" sz="800" b="1" dirty="0" err="1"/>
              <a:t>Hapex</a:t>
            </a:r>
            <a:endParaRPr lang="en-US" sz="800" b="1" dirty="0"/>
          </a:p>
        </p:txBody>
      </p:sp>
      <p:sp>
        <p:nvSpPr>
          <p:cNvPr id="16" name="TextBox 15">
            <a:extLst>
              <a:ext uri="{FF2B5EF4-FFF2-40B4-BE49-F238E27FC236}">
                <a16:creationId xmlns:a16="http://schemas.microsoft.com/office/drawing/2014/main" id="{B6552FC3-6917-477C-B251-C3DF27079ED2}"/>
              </a:ext>
            </a:extLst>
          </p:cNvPr>
          <p:cNvSpPr txBox="1"/>
          <p:nvPr/>
        </p:nvSpPr>
        <p:spPr>
          <a:xfrm>
            <a:off x="4687174" y="948045"/>
            <a:ext cx="1357313" cy="2678906"/>
          </a:xfrm>
          <a:prstGeom prst="rect">
            <a:avLst/>
          </a:prstGeom>
          <a:noFill/>
        </p:spPr>
        <p:txBody>
          <a:bodyPr wrap="square" rtlCol="0">
            <a:spAutoFit/>
          </a:bodyPr>
          <a:lstStyle/>
          <a:p>
            <a:endParaRPr lang="en-US" dirty="0"/>
          </a:p>
        </p:txBody>
      </p:sp>
      <p:sp>
        <p:nvSpPr>
          <p:cNvPr id="15" name="Rectangle 14">
            <a:extLst>
              <a:ext uri="{FF2B5EF4-FFF2-40B4-BE49-F238E27FC236}">
                <a16:creationId xmlns:a16="http://schemas.microsoft.com/office/drawing/2014/main" id="{8BE2660C-564D-44CD-B773-CCB01FB73CC4}"/>
              </a:ext>
            </a:extLst>
          </p:cNvPr>
          <p:cNvSpPr/>
          <p:nvPr/>
        </p:nvSpPr>
        <p:spPr>
          <a:xfrm>
            <a:off x="5625638" y="844342"/>
            <a:ext cx="700087" cy="312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Count-Vectorizer</a:t>
            </a:r>
          </a:p>
        </p:txBody>
      </p:sp>
      <p:sp>
        <p:nvSpPr>
          <p:cNvPr id="17" name="Rectangle 16">
            <a:extLst>
              <a:ext uri="{FF2B5EF4-FFF2-40B4-BE49-F238E27FC236}">
                <a16:creationId xmlns:a16="http://schemas.microsoft.com/office/drawing/2014/main" id="{6904E750-9550-45D9-961F-EEA3533C6E73}"/>
              </a:ext>
            </a:extLst>
          </p:cNvPr>
          <p:cNvSpPr/>
          <p:nvPr/>
        </p:nvSpPr>
        <p:spPr>
          <a:xfrm>
            <a:off x="5625638" y="1329131"/>
            <a:ext cx="700087" cy="3123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TD-IDF</a:t>
            </a:r>
          </a:p>
        </p:txBody>
      </p:sp>
      <p:sp>
        <p:nvSpPr>
          <p:cNvPr id="18" name="Rectangle 17">
            <a:extLst>
              <a:ext uri="{FF2B5EF4-FFF2-40B4-BE49-F238E27FC236}">
                <a16:creationId xmlns:a16="http://schemas.microsoft.com/office/drawing/2014/main" id="{F0B29F46-ABDF-4C21-B8AC-6D7883E9F52A}"/>
              </a:ext>
            </a:extLst>
          </p:cNvPr>
          <p:cNvSpPr/>
          <p:nvPr/>
        </p:nvSpPr>
        <p:spPr>
          <a:xfrm>
            <a:off x="5625634" y="1805270"/>
            <a:ext cx="700087" cy="312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Word Embedding</a:t>
            </a:r>
          </a:p>
        </p:txBody>
      </p:sp>
      <p:cxnSp>
        <p:nvCxnSpPr>
          <p:cNvPr id="21" name="Straight Arrow Connector 20">
            <a:extLst>
              <a:ext uri="{FF2B5EF4-FFF2-40B4-BE49-F238E27FC236}">
                <a16:creationId xmlns:a16="http://schemas.microsoft.com/office/drawing/2014/main" id="{C32515E0-8878-4319-9F65-728AD603D735}"/>
              </a:ext>
            </a:extLst>
          </p:cNvPr>
          <p:cNvCxnSpPr>
            <a:stCxn id="8" idx="2"/>
            <a:endCxn id="11" idx="0"/>
          </p:cNvCxnSpPr>
          <p:nvPr/>
        </p:nvCxnSpPr>
        <p:spPr>
          <a:xfrm flipH="1">
            <a:off x="4464861" y="1062411"/>
            <a:ext cx="87" cy="172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9967325-0DA4-4D9C-A67E-C78F378568BB}"/>
              </a:ext>
            </a:extLst>
          </p:cNvPr>
          <p:cNvCxnSpPr>
            <a:cxnSpLocks/>
            <a:stCxn id="11" idx="2"/>
            <a:endCxn id="12" idx="0"/>
          </p:cNvCxnSpPr>
          <p:nvPr/>
        </p:nvCxnSpPr>
        <p:spPr>
          <a:xfrm>
            <a:off x="4464861" y="1547201"/>
            <a:ext cx="83" cy="163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8322967-EA2D-4BD2-94EF-BFBB7690FBE8}"/>
              </a:ext>
            </a:extLst>
          </p:cNvPr>
          <p:cNvCxnSpPr>
            <a:stCxn id="12" idx="2"/>
            <a:endCxn id="13" idx="0"/>
          </p:cNvCxnSpPr>
          <p:nvPr/>
        </p:nvCxnSpPr>
        <p:spPr>
          <a:xfrm>
            <a:off x="4464944" y="2018983"/>
            <a:ext cx="0" cy="176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5C1DE59-2020-48C0-8083-38C3079B1D39}"/>
              </a:ext>
            </a:extLst>
          </p:cNvPr>
          <p:cNvCxnSpPr>
            <a:stCxn id="13" idx="2"/>
            <a:endCxn id="14" idx="0"/>
          </p:cNvCxnSpPr>
          <p:nvPr/>
        </p:nvCxnSpPr>
        <p:spPr>
          <a:xfrm>
            <a:off x="4464944" y="2577070"/>
            <a:ext cx="0" cy="163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7295D44-ED1F-444A-B941-930B4EC5510F}"/>
              </a:ext>
            </a:extLst>
          </p:cNvPr>
          <p:cNvCxnSpPr>
            <a:cxnSpLocks/>
            <a:stCxn id="15" idx="2"/>
            <a:endCxn id="17" idx="0"/>
          </p:cNvCxnSpPr>
          <p:nvPr/>
        </p:nvCxnSpPr>
        <p:spPr>
          <a:xfrm>
            <a:off x="5975682" y="1156669"/>
            <a:ext cx="0" cy="172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068DEF7-532D-4BE4-9AC8-D3831C261903}"/>
              </a:ext>
            </a:extLst>
          </p:cNvPr>
          <p:cNvCxnSpPr>
            <a:stCxn id="17" idx="2"/>
          </p:cNvCxnSpPr>
          <p:nvPr/>
        </p:nvCxnSpPr>
        <p:spPr>
          <a:xfrm>
            <a:off x="5975682" y="1641457"/>
            <a:ext cx="0" cy="163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C99BBA6-36A5-48CD-AD4B-A87C1D4624C0}"/>
              </a:ext>
            </a:extLst>
          </p:cNvPr>
          <p:cNvCxnSpPr>
            <a:stCxn id="7" idx="3"/>
            <a:endCxn id="10" idx="1"/>
          </p:cNvCxnSpPr>
          <p:nvPr/>
        </p:nvCxnSpPr>
        <p:spPr>
          <a:xfrm>
            <a:off x="1041722" y="1927258"/>
            <a:ext cx="332184" cy="1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6CF1BFF-0389-4125-B12A-FBCE9B45E9F5}"/>
              </a:ext>
            </a:extLst>
          </p:cNvPr>
          <p:cNvCxnSpPr>
            <a:cxnSpLocks/>
            <a:stCxn id="10" idx="3"/>
            <a:endCxn id="3" idx="1"/>
          </p:cNvCxnSpPr>
          <p:nvPr/>
        </p:nvCxnSpPr>
        <p:spPr>
          <a:xfrm flipV="1">
            <a:off x="2181150" y="1927258"/>
            <a:ext cx="355409" cy="1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79231D0-ACFC-4EFF-8DBC-8D16CABCA95B}"/>
              </a:ext>
            </a:extLst>
          </p:cNvPr>
          <p:cNvCxnSpPr>
            <a:cxnSpLocks/>
            <a:stCxn id="3" idx="3"/>
          </p:cNvCxnSpPr>
          <p:nvPr/>
        </p:nvCxnSpPr>
        <p:spPr>
          <a:xfrm>
            <a:off x="3340153" y="1927258"/>
            <a:ext cx="6761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EE6F354-D1D0-4111-8E9A-B92AA3E250CA}"/>
              </a:ext>
            </a:extLst>
          </p:cNvPr>
          <p:cNvCxnSpPr>
            <a:cxnSpLocks/>
          </p:cNvCxnSpPr>
          <p:nvPr/>
        </p:nvCxnSpPr>
        <p:spPr>
          <a:xfrm>
            <a:off x="4900613" y="1924519"/>
            <a:ext cx="680614" cy="27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81B096F-1429-4BE3-A192-CA3D1B1AD645}"/>
              </a:ext>
            </a:extLst>
          </p:cNvPr>
          <p:cNvCxnSpPr>
            <a:cxnSpLocks/>
          </p:cNvCxnSpPr>
          <p:nvPr/>
        </p:nvCxnSpPr>
        <p:spPr>
          <a:xfrm>
            <a:off x="5581246" y="2628900"/>
            <a:ext cx="7942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17ACDDE-177F-4FB6-9736-D46C189ABAD0}"/>
              </a:ext>
            </a:extLst>
          </p:cNvPr>
          <p:cNvCxnSpPr>
            <a:cxnSpLocks/>
          </p:cNvCxnSpPr>
          <p:nvPr/>
        </p:nvCxnSpPr>
        <p:spPr>
          <a:xfrm>
            <a:off x="5571437" y="809876"/>
            <a:ext cx="7942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F1BFF0C-7180-41BB-AE8B-04F38E3FFCDE}"/>
              </a:ext>
            </a:extLst>
          </p:cNvPr>
          <p:cNvCxnSpPr>
            <a:cxnSpLocks/>
          </p:cNvCxnSpPr>
          <p:nvPr/>
        </p:nvCxnSpPr>
        <p:spPr>
          <a:xfrm>
            <a:off x="6365639" y="809876"/>
            <a:ext cx="9809" cy="1810502"/>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917D78E-D045-43E6-AA55-356334D04374}"/>
              </a:ext>
            </a:extLst>
          </p:cNvPr>
          <p:cNvCxnSpPr>
            <a:cxnSpLocks/>
          </p:cNvCxnSpPr>
          <p:nvPr/>
        </p:nvCxnSpPr>
        <p:spPr>
          <a:xfrm>
            <a:off x="5571437" y="809876"/>
            <a:ext cx="9809" cy="1819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6A6001A-58F8-47C3-95DE-2BD63186E5C1}"/>
              </a:ext>
            </a:extLst>
          </p:cNvPr>
          <p:cNvCxnSpPr/>
          <p:nvPr/>
        </p:nvCxnSpPr>
        <p:spPr>
          <a:xfrm>
            <a:off x="4016369" y="620063"/>
            <a:ext cx="0" cy="2678906"/>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12E484B-65B5-4CA3-B4E5-54DE12D7BE68}"/>
              </a:ext>
            </a:extLst>
          </p:cNvPr>
          <p:cNvCxnSpPr>
            <a:cxnSpLocks/>
          </p:cNvCxnSpPr>
          <p:nvPr/>
        </p:nvCxnSpPr>
        <p:spPr>
          <a:xfrm>
            <a:off x="4900613" y="579586"/>
            <a:ext cx="0" cy="2719383"/>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3947806-C417-4A28-9F65-519A5884C131}"/>
              </a:ext>
            </a:extLst>
          </p:cNvPr>
          <p:cNvCxnSpPr/>
          <p:nvPr/>
        </p:nvCxnSpPr>
        <p:spPr>
          <a:xfrm>
            <a:off x="4016369" y="620063"/>
            <a:ext cx="8842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601A738-DA86-4702-A6AE-E9D87675C111}"/>
              </a:ext>
            </a:extLst>
          </p:cNvPr>
          <p:cNvCxnSpPr/>
          <p:nvPr/>
        </p:nvCxnSpPr>
        <p:spPr>
          <a:xfrm>
            <a:off x="4016369" y="3298969"/>
            <a:ext cx="884244" cy="0"/>
          </a:xfrm>
          <a:prstGeom prst="line">
            <a:avLst/>
          </a:prstGeom>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334AF7CE-951E-4143-B1E7-6656239615BC}"/>
              </a:ext>
            </a:extLst>
          </p:cNvPr>
          <p:cNvSpPr/>
          <p:nvPr/>
        </p:nvSpPr>
        <p:spPr>
          <a:xfrm>
            <a:off x="5628299" y="3571875"/>
            <a:ext cx="747149" cy="5214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Models</a:t>
            </a:r>
          </a:p>
        </p:txBody>
      </p:sp>
      <p:sp>
        <p:nvSpPr>
          <p:cNvPr id="76" name="Rectangle 75">
            <a:extLst>
              <a:ext uri="{FF2B5EF4-FFF2-40B4-BE49-F238E27FC236}">
                <a16:creationId xmlns:a16="http://schemas.microsoft.com/office/drawing/2014/main" id="{E2573317-BA16-4457-844D-21CC888B5179}"/>
              </a:ext>
            </a:extLst>
          </p:cNvPr>
          <p:cNvSpPr/>
          <p:nvPr/>
        </p:nvSpPr>
        <p:spPr>
          <a:xfrm>
            <a:off x="5684477" y="3492966"/>
            <a:ext cx="643909" cy="5471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56D5A9FF-FDDC-4FCA-8FC6-F2DFB9B98154}"/>
              </a:ext>
            </a:extLst>
          </p:cNvPr>
          <p:cNvSpPr/>
          <p:nvPr/>
        </p:nvSpPr>
        <p:spPr>
          <a:xfrm>
            <a:off x="5743523" y="3439697"/>
            <a:ext cx="643909" cy="5471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ABB2851A-627D-488C-B311-B4E096EFD65F}"/>
              </a:ext>
            </a:extLst>
          </p:cNvPr>
          <p:cNvSpPr/>
          <p:nvPr/>
        </p:nvSpPr>
        <p:spPr>
          <a:xfrm>
            <a:off x="5802569" y="3382725"/>
            <a:ext cx="643909" cy="5471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6B1D8ED5-AF4A-45F4-80E3-64202AB6836C}"/>
              </a:ext>
            </a:extLst>
          </p:cNvPr>
          <p:cNvSpPr/>
          <p:nvPr/>
        </p:nvSpPr>
        <p:spPr>
          <a:xfrm>
            <a:off x="5861615" y="3316261"/>
            <a:ext cx="643909" cy="5471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Classification Model building</a:t>
            </a:r>
          </a:p>
        </p:txBody>
      </p:sp>
      <p:cxnSp>
        <p:nvCxnSpPr>
          <p:cNvPr id="81" name="Straight Arrow Connector 80">
            <a:extLst>
              <a:ext uri="{FF2B5EF4-FFF2-40B4-BE49-F238E27FC236}">
                <a16:creationId xmlns:a16="http://schemas.microsoft.com/office/drawing/2014/main" id="{62D3A033-9F15-4A8B-884B-792273BAA70E}"/>
              </a:ext>
            </a:extLst>
          </p:cNvPr>
          <p:cNvCxnSpPr/>
          <p:nvPr/>
        </p:nvCxnSpPr>
        <p:spPr>
          <a:xfrm flipH="1">
            <a:off x="5684477" y="2658976"/>
            <a:ext cx="188785" cy="562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108E168-9AD0-4FB1-A64B-7CA2D5525A06}"/>
              </a:ext>
            </a:extLst>
          </p:cNvPr>
          <p:cNvCxnSpPr/>
          <p:nvPr/>
        </p:nvCxnSpPr>
        <p:spPr>
          <a:xfrm>
            <a:off x="5873262" y="2678146"/>
            <a:ext cx="0" cy="538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14C6A5B-0A26-4480-93B2-F55FEDC5B74F}"/>
              </a:ext>
            </a:extLst>
          </p:cNvPr>
          <p:cNvCxnSpPr>
            <a:cxnSpLocks/>
          </p:cNvCxnSpPr>
          <p:nvPr/>
        </p:nvCxnSpPr>
        <p:spPr>
          <a:xfrm>
            <a:off x="5873262" y="2669378"/>
            <a:ext cx="192215" cy="547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243918D9-0438-41BB-90E6-7691B7AAB482}"/>
              </a:ext>
            </a:extLst>
          </p:cNvPr>
          <p:cNvSpPr/>
          <p:nvPr/>
        </p:nvSpPr>
        <p:spPr>
          <a:xfrm>
            <a:off x="4179102" y="3554408"/>
            <a:ext cx="785796" cy="5471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Model Evaluation</a:t>
            </a:r>
          </a:p>
        </p:txBody>
      </p:sp>
      <p:cxnSp>
        <p:nvCxnSpPr>
          <p:cNvPr id="96" name="Straight Arrow Connector 95">
            <a:extLst>
              <a:ext uri="{FF2B5EF4-FFF2-40B4-BE49-F238E27FC236}">
                <a16:creationId xmlns:a16="http://schemas.microsoft.com/office/drawing/2014/main" id="{E8AF15AB-393E-44E0-8276-EB8751AAF373}"/>
              </a:ext>
            </a:extLst>
          </p:cNvPr>
          <p:cNvCxnSpPr>
            <a:stCxn id="75" idx="1"/>
            <a:endCxn id="88" idx="3"/>
          </p:cNvCxnSpPr>
          <p:nvPr/>
        </p:nvCxnSpPr>
        <p:spPr>
          <a:xfrm flipH="1" flipV="1">
            <a:off x="4964898" y="3827975"/>
            <a:ext cx="663401" cy="4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10D15D17-FE11-4F10-8228-97E2C090A30F}"/>
              </a:ext>
            </a:extLst>
          </p:cNvPr>
          <p:cNvSpPr/>
          <p:nvPr/>
        </p:nvSpPr>
        <p:spPr>
          <a:xfrm>
            <a:off x="2607469" y="3554408"/>
            <a:ext cx="732684" cy="5471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Model Comparison</a:t>
            </a:r>
          </a:p>
        </p:txBody>
      </p:sp>
      <p:cxnSp>
        <p:nvCxnSpPr>
          <p:cNvPr id="99" name="Straight Arrow Connector 98">
            <a:extLst>
              <a:ext uri="{FF2B5EF4-FFF2-40B4-BE49-F238E27FC236}">
                <a16:creationId xmlns:a16="http://schemas.microsoft.com/office/drawing/2014/main" id="{D70BB65B-C394-4ECF-B43C-9EEDA58FD5E7}"/>
              </a:ext>
            </a:extLst>
          </p:cNvPr>
          <p:cNvCxnSpPr>
            <a:stCxn id="88" idx="1"/>
            <a:endCxn id="97" idx="3"/>
          </p:cNvCxnSpPr>
          <p:nvPr/>
        </p:nvCxnSpPr>
        <p:spPr>
          <a:xfrm flipH="1">
            <a:off x="3340153" y="3827975"/>
            <a:ext cx="8389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D9621261-4FF9-4A40-B3A1-373760352D24}"/>
              </a:ext>
            </a:extLst>
          </p:cNvPr>
          <p:cNvSpPr txBox="1"/>
          <p:nvPr/>
        </p:nvSpPr>
        <p:spPr>
          <a:xfrm>
            <a:off x="7002182" y="3184386"/>
            <a:ext cx="1604597" cy="1338828"/>
          </a:xfrm>
          <a:prstGeom prst="rect">
            <a:avLst/>
          </a:prstGeom>
          <a:noFill/>
        </p:spPr>
        <p:txBody>
          <a:bodyPr wrap="square" rtlCol="0">
            <a:spAutoFit/>
          </a:bodyPr>
          <a:lstStyle/>
          <a:p>
            <a:r>
              <a:rPr lang="en-US" sz="900" b="1" dirty="0"/>
              <a:t>Models used so far </a:t>
            </a:r>
          </a:p>
          <a:p>
            <a:endParaRPr lang="en-US" sz="900" b="1" dirty="0"/>
          </a:p>
          <a:p>
            <a:pPr marL="285750" indent="-285750">
              <a:buFont typeface="Arial" panose="020B0604020202020204" pitchFamily="34" charset="0"/>
              <a:buChar char="•"/>
            </a:pPr>
            <a:r>
              <a:rPr lang="en-US" sz="900" dirty="0"/>
              <a:t>Multinomial Naïve Bayes</a:t>
            </a:r>
          </a:p>
          <a:p>
            <a:pPr marL="285750" indent="-285750">
              <a:buFont typeface="Arial" panose="020B0604020202020204" pitchFamily="34" charset="0"/>
              <a:buChar char="•"/>
            </a:pPr>
            <a:r>
              <a:rPr lang="en-US" sz="900" dirty="0"/>
              <a:t>Logistic Regression</a:t>
            </a:r>
          </a:p>
          <a:p>
            <a:pPr marL="285750" indent="-285750">
              <a:buFont typeface="Arial" panose="020B0604020202020204" pitchFamily="34" charset="0"/>
              <a:buChar char="•"/>
            </a:pPr>
            <a:r>
              <a:rPr lang="en-US" sz="900" dirty="0"/>
              <a:t>SGD Classifier - SVM</a:t>
            </a:r>
          </a:p>
          <a:p>
            <a:pPr marL="285750" indent="-285750">
              <a:buFont typeface="Arial" panose="020B0604020202020204" pitchFamily="34" charset="0"/>
              <a:buChar char="•"/>
            </a:pPr>
            <a:r>
              <a:rPr lang="en-US" sz="900" dirty="0"/>
              <a:t>XG Boost Classifier</a:t>
            </a:r>
          </a:p>
          <a:p>
            <a:pPr marL="285750" indent="-285750">
              <a:buFont typeface="Arial" panose="020B0604020202020204" pitchFamily="34" charset="0"/>
              <a:buChar char="•"/>
            </a:pPr>
            <a:r>
              <a:rPr lang="en-US" sz="900" dirty="0"/>
              <a:t>Light GBM Classifier</a:t>
            </a:r>
          </a:p>
          <a:p>
            <a:pPr marL="285750" indent="-285750">
              <a:buFont typeface="Arial" panose="020B0604020202020204" pitchFamily="34" charset="0"/>
              <a:buChar char="•"/>
            </a:pPr>
            <a:endParaRPr lang="en-US" sz="900" dirty="0"/>
          </a:p>
        </p:txBody>
      </p:sp>
      <p:sp>
        <p:nvSpPr>
          <p:cNvPr id="103" name="Rectangle 102">
            <a:extLst>
              <a:ext uri="{FF2B5EF4-FFF2-40B4-BE49-F238E27FC236}">
                <a16:creationId xmlns:a16="http://schemas.microsoft.com/office/drawing/2014/main" id="{1687153B-F291-4B07-8F1C-462CCBD5357A}"/>
              </a:ext>
            </a:extLst>
          </p:cNvPr>
          <p:cNvSpPr/>
          <p:nvPr/>
        </p:nvSpPr>
        <p:spPr>
          <a:xfrm>
            <a:off x="5629875" y="2279210"/>
            <a:ext cx="700087" cy="312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Oversampling</a:t>
            </a:r>
          </a:p>
        </p:txBody>
      </p:sp>
      <p:cxnSp>
        <p:nvCxnSpPr>
          <p:cNvPr id="105" name="Straight Arrow Connector 104">
            <a:extLst>
              <a:ext uri="{FF2B5EF4-FFF2-40B4-BE49-F238E27FC236}">
                <a16:creationId xmlns:a16="http://schemas.microsoft.com/office/drawing/2014/main" id="{C9B3AC73-26BB-4088-A8F8-3BD9170D256E}"/>
              </a:ext>
            </a:extLst>
          </p:cNvPr>
          <p:cNvCxnSpPr>
            <a:stCxn id="18" idx="2"/>
            <a:endCxn id="103" idx="0"/>
          </p:cNvCxnSpPr>
          <p:nvPr/>
        </p:nvCxnSpPr>
        <p:spPr>
          <a:xfrm>
            <a:off x="5975678" y="2117597"/>
            <a:ext cx="4241" cy="161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1" name="Picture 110">
            <a:extLst>
              <a:ext uri="{FF2B5EF4-FFF2-40B4-BE49-F238E27FC236}">
                <a16:creationId xmlns:a16="http://schemas.microsoft.com/office/drawing/2014/main" id="{74EDEA97-175A-4FEB-9775-97B09073C866}"/>
              </a:ext>
            </a:extLst>
          </p:cNvPr>
          <p:cNvPicPr>
            <a:picLocks noChangeAspect="1"/>
          </p:cNvPicPr>
          <p:nvPr/>
        </p:nvPicPr>
        <p:blipFill>
          <a:blip r:embed="rId4"/>
          <a:stretch>
            <a:fillRect/>
          </a:stretch>
        </p:blipFill>
        <p:spPr>
          <a:xfrm>
            <a:off x="6849870" y="1833723"/>
            <a:ext cx="2166510" cy="1197339"/>
          </a:xfrm>
          <a:prstGeom prst="rect">
            <a:avLst/>
          </a:prstGeom>
        </p:spPr>
      </p:pic>
      <p:cxnSp>
        <p:nvCxnSpPr>
          <p:cNvPr id="115" name="Straight Arrow Connector 114">
            <a:extLst>
              <a:ext uri="{FF2B5EF4-FFF2-40B4-BE49-F238E27FC236}">
                <a16:creationId xmlns:a16="http://schemas.microsoft.com/office/drawing/2014/main" id="{79248D70-C116-467A-8EC9-FC22F29E0D62}"/>
              </a:ext>
            </a:extLst>
          </p:cNvPr>
          <p:cNvCxnSpPr>
            <a:cxnSpLocks/>
            <a:stCxn id="103" idx="3"/>
            <a:endCxn id="111" idx="1"/>
          </p:cNvCxnSpPr>
          <p:nvPr/>
        </p:nvCxnSpPr>
        <p:spPr>
          <a:xfrm flipV="1">
            <a:off x="6329962" y="2432393"/>
            <a:ext cx="519908" cy="29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9444082"/>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4048" y="200097"/>
            <a:ext cx="5489214" cy="379489"/>
          </a:xfrm>
        </p:spPr>
        <p:txBody>
          <a:bodyPr>
            <a:normAutofit/>
          </a:bodyPr>
          <a:lstStyle/>
          <a:p>
            <a:r>
              <a:rPr lang="en-US" sz="2000" b="1" dirty="0"/>
              <a:t>ML Models and Scores:</a:t>
            </a:r>
            <a:endParaRPr lang="en-US" sz="1600" dirty="0"/>
          </a:p>
        </p:txBody>
      </p:sp>
      <p:sp>
        <p:nvSpPr>
          <p:cNvPr id="2" name="Slide Number Placeholder 1"/>
          <p:cNvSpPr>
            <a:spLocks noGrp="1"/>
          </p:cNvSpPr>
          <p:nvPr>
            <p:ph type="sldNum" sz="quarter" idx="12"/>
          </p:nvPr>
        </p:nvSpPr>
        <p:spPr>
          <a:xfrm>
            <a:off x="384048" y="4785778"/>
            <a:ext cx="228600" cy="155575"/>
          </a:xfrm>
        </p:spPr>
        <p:txBody>
          <a:bodyPr/>
          <a:lstStyle/>
          <a:p>
            <a:pPr defTabSz="457189">
              <a:defRPr/>
            </a:pPr>
            <a:fld id="{2EFEF571-C9B4-4D92-A7F7-315B894862A8}" type="slidenum">
              <a:rPr lang="en-US" smtClean="0"/>
              <a:pPr defTabSz="457189">
                <a:defRPr/>
              </a:pPr>
              <a:t>21</a:t>
            </a:fld>
            <a:endParaRPr lang="en-US" dirty="0"/>
          </a:p>
        </p:txBody>
      </p:sp>
      <p:pic>
        <p:nvPicPr>
          <p:cNvPr id="6" name="Picture 5">
            <a:extLst>
              <a:ext uri="{FF2B5EF4-FFF2-40B4-BE49-F238E27FC236}">
                <a16:creationId xmlns:a16="http://schemas.microsoft.com/office/drawing/2014/main" id="{8E821212-C645-4C17-9EF0-92F42A6C233F}"/>
              </a:ext>
            </a:extLst>
          </p:cNvPr>
          <p:cNvPicPr>
            <a:picLocks noChangeAspect="1"/>
          </p:cNvPicPr>
          <p:nvPr/>
        </p:nvPicPr>
        <p:blipFill>
          <a:blip r:embed="rId3"/>
          <a:stretch>
            <a:fillRect/>
          </a:stretch>
        </p:blipFill>
        <p:spPr>
          <a:xfrm>
            <a:off x="714375" y="742951"/>
            <a:ext cx="2286000" cy="1135856"/>
          </a:xfrm>
          <a:prstGeom prst="rect">
            <a:avLst/>
          </a:prstGeom>
        </p:spPr>
      </p:pic>
      <p:cxnSp>
        <p:nvCxnSpPr>
          <p:cNvPr id="8" name="Straight Connector 7">
            <a:extLst>
              <a:ext uri="{FF2B5EF4-FFF2-40B4-BE49-F238E27FC236}">
                <a16:creationId xmlns:a16="http://schemas.microsoft.com/office/drawing/2014/main" id="{AD461926-D014-400D-8E91-9C80290E42AF}"/>
              </a:ext>
            </a:extLst>
          </p:cNvPr>
          <p:cNvCxnSpPr>
            <a:cxnSpLocks/>
          </p:cNvCxnSpPr>
          <p:nvPr/>
        </p:nvCxnSpPr>
        <p:spPr>
          <a:xfrm>
            <a:off x="3293269" y="579586"/>
            <a:ext cx="0" cy="4036219"/>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549DF064-2D86-4D66-B220-AA35491B890D}"/>
              </a:ext>
            </a:extLst>
          </p:cNvPr>
          <p:cNvPicPr>
            <a:picLocks noChangeAspect="1"/>
          </p:cNvPicPr>
          <p:nvPr/>
        </p:nvPicPr>
        <p:blipFill>
          <a:blip r:embed="rId4"/>
          <a:stretch>
            <a:fillRect/>
          </a:stretch>
        </p:blipFill>
        <p:spPr>
          <a:xfrm>
            <a:off x="3436144" y="670075"/>
            <a:ext cx="2064544" cy="1254778"/>
          </a:xfrm>
          <a:prstGeom prst="rect">
            <a:avLst/>
          </a:prstGeom>
        </p:spPr>
      </p:pic>
      <p:pic>
        <p:nvPicPr>
          <p:cNvPr id="14" name="Picture 13">
            <a:extLst>
              <a:ext uri="{FF2B5EF4-FFF2-40B4-BE49-F238E27FC236}">
                <a16:creationId xmlns:a16="http://schemas.microsoft.com/office/drawing/2014/main" id="{57FBC040-E4AD-43EB-A87A-4AC5C426535B}"/>
              </a:ext>
            </a:extLst>
          </p:cNvPr>
          <p:cNvPicPr>
            <a:picLocks noChangeAspect="1"/>
          </p:cNvPicPr>
          <p:nvPr/>
        </p:nvPicPr>
        <p:blipFill>
          <a:blip r:embed="rId5"/>
          <a:stretch>
            <a:fillRect/>
          </a:stretch>
        </p:blipFill>
        <p:spPr>
          <a:xfrm>
            <a:off x="5500688" y="670075"/>
            <a:ext cx="1683222" cy="865831"/>
          </a:xfrm>
          <a:prstGeom prst="rect">
            <a:avLst/>
          </a:prstGeom>
        </p:spPr>
      </p:pic>
      <p:pic>
        <p:nvPicPr>
          <p:cNvPr id="16" name="Picture 15">
            <a:extLst>
              <a:ext uri="{FF2B5EF4-FFF2-40B4-BE49-F238E27FC236}">
                <a16:creationId xmlns:a16="http://schemas.microsoft.com/office/drawing/2014/main" id="{3E93805D-048A-4810-9942-0576183C798D}"/>
              </a:ext>
            </a:extLst>
          </p:cNvPr>
          <p:cNvPicPr>
            <a:picLocks noChangeAspect="1"/>
          </p:cNvPicPr>
          <p:nvPr/>
        </p:nvPicPr>
        <p:blipFill>
          <a:blip r:embed="rId6"/>
          <a:stretch>
            <a:fillRect/>
          </a:stretch>
        </p:blipFill>
        <p:spPr>
          <a:xfrm>
            <a:off x="7183910" y="670075"/>
            <a:ext cx="1925680" cy="1083469"/>
          </a:xfrm>
          <a:prstGeom prst="rect">
            <a:avLst/>
          </a:prstGeom>
        </p:spPr>
      </p:pic>
      <p:cxnSp>
        <p:nvCxnSpPr>
          <p:cNvPr id="18" name="Straight Connector 17">
            <a:extLst>
              <a:ext uri="{FF2B5EF4-FFF2-40B4-BE49-F238E27FC236}">
                <a16:creationId xmlns:a16="http://schemas.microsoft.com/office/drawing/2014/main" id="{68F67B98-74D9-4051-B858-2550572F6ED6}"/>
              </a:ext>
            </a:extLst>
          </p:cNvPr>
          <p:cNvCxnSpPr>
            <a:cxnSpLocks/>
          </p:cNvCxnSpPr>
          <p:nvPr/>
        </p:nvCxnSpPr>
        <p:spPr>
          <a:xfrm>
            <a:off x="384048" y="2407444"/>
            <a:ext cx="8609933"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73A795F-31FF-4D26-94F7-D9FA9DE14BB0}"/>
              </a:ext>
            </a:extLst>
          </p:cNvPr>
          <p:cNvSpPr txBox="1"/>
          <p:nvPr/>
        </p:nvSpPr>
        <p:spPr>
          <a:xfrm>
            <a:off x="4689014" y="1824874"/>
            <a:ext cx="2105063" cy="230832"/>
          </a:xfrm>
          <a:prstGeom prst="rect">
            <a:avLst/>
          </a:prstGeom>
          <a:noFill/>
        </p:spPr>
        <p:txBody>
          <a:bodyPr wrap="none" rtlCol="0">
            <a:spAutoFit/>
          </a:bodyPr>
          <a:lstStyle/>
          <a:p>
            <a:r>
              <a:rPr lang="en-US" sz="900" dirty="0"/>
              <a:t>Without hyperparameter tuning; 1.3 min</a:t>
            </a:r>
          </a:p>
        </p:txBody>
      </p:sp>
      <p:sp>
        <p:nvSpPr>
          <p:cNvPr id="21" name="TextBox 20">
            <a:extLst>
              <a:ext uri="{FF2B5EF4-FFF2-40B4-BE49-F238E27FC236}">
                <a16:creationId xmlns:a16="http://schemas.microsoft.com/office/drawing/2014/main" id="{BA03C00F-A6AA-47E8-B191-EFFC31625654}"/>
              </a:ext>
            </a:extLst>
          </p:cNvPr>
          <p:cNvSpPr txBox="1"/>
          <p:nvPr/>
        </p:nvSpPr>
        <p:spPr>
          <a:xfrm>
            <a:off x="7126348" y="1809363"/>
            <a:ext cx="1758815" cy="230832"/>
          </a:xfrm>
          <a:prstGeom prst="rect">
            <a:avLst/>
          </a:prstGeom>
          <a:noFill/>
        </p:spPr>
        <p:txBody>
          <a:bodyPr wrap="none" rtlCol="0">
            <a:spAutoFit/>
          </a:bodyPr>
          <a:lstStyle/>
          <a:p>
            <a:r>
              <a:rPr lang="en-US" sz="900" dirty="0"/>
              <a:t>Hyperparameter tuning: 1.45 min</a:t>
            </a:r>
          </a:p>
        </p:txBody>
      </p:sp>
      <p:pic>
        <p:nvPicPr>
          <p:cNvPr id="23" name="Picture 22">
            <a:extLst>
              <a:ext uri="{FF2B5EF4-FFF2-40B4-BE49-F238E27FC236}">
                <a16:creationId xmlns:a16="http://schemas.microsoft.com/office/drawing/2014/main" id="{FB10BBFE-D0D7-4D77-B502-F8DF5466B30E}"/>
              </a:ext>
            </a:extLst>
          </p:cNvPr>
          <p:cNvPicPr>
            <a:picLocks noChangeAspect="1"/>
          </p:cNvPicPr>
          <p:nvPr/>
        </p:nvPicPr>
        <p:blipFill>
          <a:blip r:embed="rId7"/>
          <a:stretch>
            <a:fillRect/>
          </a:stretch>
        </p:blipFill>
        <p:spPr>
          <a:xfrm>
            <a:off x="713276" y="2722542"/>
            <a:ext cx="2287095" cy="1440958"/>
          </a:xfrm>
          <a:prstGeom prst="rect">
            <a:avLst/>
          </a:prstGeom>
        </p:spPr>
      </p:pic>
      <p:pic>
        <p:nvPicPr>
          <p:cNvPr id="25" name="Picture 24">
            <a:extLst>
              <a:ext uri="{FF2B5EF4-FFF2-40B4-BE49-F238E27FC236}">
                <a16:creationId xmlns:a16="http://schemas.microsoft.com/office/drawing/2014/main" id="{C8CB17D7-BB98-46B8-9E58-21AA5F82BF20}"/>
              </a:ext>
            </a:extLst>
          </p:cNvPr>
          <p:cNvPicPr>
            <a:picLocks noChangeAspect="1"/>
          </p:cNvPicPr>
          <p:nvPr/>
        </p:nvPicPr>
        <p:blipFill>
          <a:blip r:embed="rId8"/>
          <a:stretch>
            <a:fillRect/>
          </a:stretch>
        </p:blipFill>
        <p:spPr>
          <a:xfrm>
            <a:off x="3436144" y="2796391"/>
            <a:ext cx="2064544" cy="1087172"/>
          </a:xfrm>
          <a:prstGeom prst="rect">
            <a:avLst/>
          </a:prstGeom>
        </p:spPr>
      </p:pic>
      <p:pic>
        <p:nvPicPr>
          <p:cNvPr id="27" name="Picture 26">
            <a:extLst>
              <a:ext uri="{FF2B5EF4-FFF2-40B4-BE49-F238E27FC236}">
                <a16:creationId xmlns:a16="http://schemas.microsoft.com/office/drawing/2014/main" id="{8DE9A51D-ECAA-42F6-819D-C8FA88C13DF7}"/>
              </a:ext>
            </a:extLst>
          </p:cNvPr>
          <p:cNvPicPr>
            <a:picLocks noChangeAspect="1"/>
          </p:cNvPicPr>
          <p:nvPr/>
        </p:nvPicPr>
        <p:blipFill>
          <a:blip r:embed="rId9"/>
          <a:stretch>
            <a:fillRect/>
          </a:stretch>
        </p:blipFill>
        <p:spPr>
          <a:xfrm>
            <a:off x="5537965" y="2769653"/>
            <a:ext cx="1712942" cy="973672"/>
          </a:xfrm>
          <a:prstGeom prst="rect">
            <a:avLst/>
          </a:prstGeom>
        </p:spPr>
      </p:pic>
      <p:sp>
        <p:nvSpPr>
          <p:cNvPr id="28" name="TextBox 27">
            <a:extLst>
              <a:ext uri="{FF2B5EF4-FFF2-40B4-BE49-F238E27FC236}">
                <a16:creationId xmlns:a16="http://schemas.microsoft.com/office/drawing/2014/main" id="{E4F774D8-88EE-44CD-AF75-F1A025450406}"/>
              </a:ext>
            </a:extLst>
          </p:cNvPr>
          <p:cNvSpPr txBox="1"/>
          <p:nvPr/>
        </p:nvSpPr>
        <p:spPr>
          <a:xfrm>
            <a:off x="4777120" y="4183386"/>
            <a:ext cx="2105063" cy="230832"/>
          </a:xfrm>
          <a:prstGeom prst="rect">
            <a:avLst/>
          </a:prstGeom>
          <a:noFill/>
        </p:spPr>
        <p:txBody>
          <a:bodyPr wrap="none" rtlCol="0">
            <a:spAutoFit/>
          </a:bodyPr>
          <a:lstStyle/>
          <a:p>
            <a:r>
              <a:rPr lang="en-US" sz="900" dirty="0"/>
              <a:t>Without hyperparameter tuning: 2.2 min</a:t>
            </a:r>
          </a:p>
        </p:txBody>
      </p:sp>
      <p:pic>
        <p:nvPicPr>
          <p:cNvPr id="30" name="Picture 29">
            <a:extLst>
              <a:ext uri="{FF2B5EF4-FFF2-40B4-BE49-F238E27FC236}">
                <a16:creationId xmlns:a16="http://schemas.microsoft.com/office/drawing/2014/main" id="{CE3BBCA5-60F0-462A-A7FB-B07B8121DF6E}"/>
              </a:ext>
            </a:extLst>
          </p:cNvPr>
          <p:cNvPicPr>
            <a:picLocks noChangeAspect="1"/>
          </p:cNvPicPr>
          <p:nvPr/>
        </p:nvPicPr>
        <p:blipFill>
          <a:blip r:embed="rId10"/>
          <a:stretch>
            <a:fillRect/>
          </a:stretch>
        </p:blipFill>
        <p:spPr>
          <a:xfrm>
            <a:off x="7183910" y="2782104"/>
            <a:ext cx="1810070" cy="1254778"/>
          </a:xfrm>
          <a:prstGeom prst="rect">
            <a:avLst/>
          </a:prstGeom>
        </p:spPr>
      </p:pic>
      <p:sp>
        <p:nvSpPr>
          <p:cNvPr id="31" name="TextBox 30">
            <a:extLst>
              <a:ext uri="{FF2B5EF4-FFF2-40B4-BE49-F238E27FC236}">
                <a16:creationId xmlns:a16="http://schemas.microsoft.com/office/drawing/2014/main" id="{C5454ABE-06B3-44D6-B993-F7AEA1EDE3BE}"/>
              </a:ext>
            </a:extLst>
          </p:cNvPr>
          <p:cNvSpPr txBox="1"/>
          <p:nvPr/>
        </p:nvSpPr>
        <p:spPr>
          <a:xfrm>
            <a:off x="7190639" y="4180709"/>
            <a:ext cx="1701107" cy="230832"/>
          </a:xfrm>
          <a:prstGeom prst="rect">
            <a:avLst/>
          </a:prstGeom>
          <a:noFill/>
        </p:spPr>
        <p:txBody>
          <a:bodyPr wrap="none" rtlCol="0">
            <a:spAutoFit/>
          </a:bodyPr>
          <a:lstStyle/>
          <a:p>
            <a:r>
              <a:rPr lang="en-US" sz="900" dirty="0"/>
              <a:t>Hyperparameter tuning: 3.4 min</a:t>
            </a:r>
          </a:p>
        </p:txBody>
      </p:sp>
    </p:spTree>
    <p:extLst>
      <p:ext uri="{BB962C8B-B14F-4D97-AF65-F5344CB8AC3E}">
        <p14:creationId xmlns:p14="http://schemas.microsoft.com/office/powerpoint/2010/main" val="1773630629"/>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4048" y="200097"/>
            <a:ext cx="5489214" cy="379489"/>
          </a:xfrm>
        </p:spPr>
        <p:txBody>
          <a:bodyPr>
            <a:normAutofit/>
          </a:bodyPr>
          <a:lstStyle/>
          <a:p>
            <a:r>
              <a:rPr lang="en-US" sz="2000" b="1" dirty="0"/>
              <a:t>ML Models and Scores: Continued</a:t>
            </a:r>
            <a:endParaRPr lang="en-US" sz="1600" dirty="0"/>
          </a:p>
        </p:txBody>
      </p:sp>
      <p:sp>
        <p:nvSpPr>
          <p:cNvPr id="2" name="Slide Number Placeholder 1"/>
          <p:cNvSpPr>
            <a:spLocks noGrp="1"/>
          </p:cNvSpPr>
          <p:nvPr>
            <p:ph type="sldNum" sz="quarter" idx="12"/>
          </p:nvPr>
        </p:nvSpPr>
        <p:spPr>
          <a:xfrm>
            <a:off x="384048" y="4785778"/>
            <a:ext cx="228600" cy="155575"/>
          </a:xfrm>
        </p:spPr>
        <p:txBody>
          <a:bodyPr/>
          <a:lstStyle/>
          <a:p>
            <a:pPr defTabSz="457189">
              <a:defRPr/>
            </a:pPr>
            <a:fld id="{2EFEF571-C9B4-4D92-A7F7-315B894862A8}" type="slidenum">
              <a:rPr lang="en-US" smtClean="0"/>
              <a:pPr defTabSz="457189">
                <a:defRPr/>
              </a:pPr>
              <a:t>22</a:t>
            </a:fld>
            <a:endParaRPr lang="en-US" dirty="0"/>
          </a:p>
        </p:txBody>
      </p:sp>
      <p:cxnSp>
        <p:nvCxnSpPr>
          <p:cNvPr id="8" name="Straight Connector 7">
            <a:extLst>
              <a:ext uri="{FF2B5EF4-FFF2-40B4-BE49-F238E27FC236}">
                <a16:creationId xmlns:a16="http://schemas.microsoft.com/office/drawing/2014/main" id="{AD461926-D014-400D-8E91-9C80290E42AF}"/>
              </a:ext>
            </a:extLst>
          </p:cNvPr>
          <p:cNvCxnSpPr>
            <a:cxnSpLocks/>
          </p:cNvCxnSpPr>
          <p:nvPr/>
        </p:nvCxnSpPr>
        <p:spPr>
          <a:xfrm>
            <a:off x="3293269" y="579586"/>
            <a:ext cx="0" cy="40362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8F67B98-74D9-4051-B858-2550572F6ED6}"/>
              </a:ext>
            </a:extLst>
          </p:cNvPr>
          <p:cNvCxnSpPr>
            <a:cxnSpLocks/>
          </p:cNvCxnSpPr>
          <p:nvPr/>
        </p:nvCxnSpPr>
        <p:spPr>
          <a:xfrm>
            <a:off x="384048" y="1757356"/>
            <a:ext cx="8609933"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73A795F-31FF-4D26-94F7-D9FA9DE14BB0}"/>
              </a:ext>
            </a:extLst>
          </p:cNvPr>
          <p:cNvSpPr txBox="1"/>
          <p:nvPr/>
        </p:nvSpPr>
        <p:spPr>
          <a:xfrm>
            <a:off x="4612460" y="1523330"/>
            <a:ext cx="2101857" cy="230832"/>
          </a:xfrm>
          <a:prstGeom prst="rect">
            <a:avLst/>
          </a:prstGeom>
          <a:noFill/>
        </p:spPr>
        <p:txBody>
          <a:bodyPr wrap="none" rtlCol="0">
            <a:spAutoFit/>
          </a:bodyPr>
          <a:lstStyle/>
          <a:p>
            <a:r>
              <a:rPr lang="en-US" sz="900" dirty="0"/>
              <a:t>Without hyperparameter tuning: 38 min </a:t>
            </a:r>
          </a:p>
        </p:txBody>
      </p:sp>
      <p:sp>
        <p:nvSpPr>
          <p:cNvPr id="28" name="TextBox 27">
            <a:extLst>
              <a:ext uri="{FF2B5EF4-FFF2-40B4-BE49-F238E27FC236}">
                <a16:creationId xmlns:a16="http://schemas.microsoft.com/office/drawing/2014/main" id="{E4F774D8-88EE-44CD-AF75-F1A025450406}"/>
              </a:ext>
            </a:extLst>
          </p:cNvPr>
          <p:cNvSpPr txBox="1"/>
          <p:nvPr/>
        </p:nvSpPr>
        <p:spPr>
          <a:xfrm>
            <a:off x="4636159" y="2946220"/>
            <a:ext cx="2076209" cy="230832"/>
          </a:xfrm>
          <a:prstGeom prst="rect">
            <a:avLst/>
          </a:prstGeom>
          <a:noFill/>
        </p:spPr>
        <p:txBody>
          <a:bodyPr wrap="none" rtlCol="0">
            <a:spAutoFit/>
          </a:bodyPr>
          <a:lstStyle/>
          <a:p>
            <a:r>
              <a:rPr lang="en-US" sz="900" dirty="0"/>
              <a:t>Without hyperparameter tuning: 12 min</a:t>
            </a:r>
          </a:p>
        </p:txBody>
      </p:sp>
      <p:pic>
        <p:nvPicPr>
          <p:cNvPr id="5" name="Picture 4">
            <a:extLst>
              <a:ext uri="{FF2B5EF4-FFF2-40B4-BE49-F238E27FC236}">
                <a16:creationId xmlns:a16="http://schemas.microsoft.com/office/drawing/2014/main" id="{9E1CB3E4-C442-4918-818B-3F90E7B99821}"/>
              </a:ext>
            </a:extLst>
          </p:cNvPr>
          <p:cNvPicPr>
            <a:picLocks noChangeAspect="1"/>
          </p:cNvPicPr>
          <p:nvPr/>
        </p:nvPicPr>
        <p:blipFill>
          <a:blip r:embed="rId3"/>
          <a:stretch>
            <a:fillRect/>
          </a:stretch>
        </p:blipFill>
        <p:spPr>
          <a:xfrm>
            <a:off x="3394853" y="562918"/>
            <a:ext cx="1964975" cy="1020190"/>
          </a:xfrm>
          <a:prstGeom prst="rect">
            <a:avLst/>
          </a:prstGeom>
        </p:spPr>
      </p:pic>
      <p:pic>
        <p:nvPicPr>
          <p:cNvPr id="9" name="Picture 8" descr="Diagram&#10;&#10;Description automatically generated">
            <a:extLst>
              <a:ext uri="{FF2B5EF4-FFF2-40B4-BE49-F238E27FC236}">
                <a16:creationId xmlns:a16="http://schemas.microsoft.com/office/drawing/2014/main" id="{7E4A9880-AE76-4BD1-BE14-144E8101699F}"/>
              </a:ext>
            </a:extLst>
          </p:cNvPr>
          <p:cNvPicPr>
            <a:picLocks noChangeAspect="1"/>
          </p:cNvPicPr>
          <p:nvPr/>
        </p:nvPicPr>
        <p:blipFill>
          <a:blip r:embed="rId4"/>
          <a:stretch>
            <a:fillRect/>
          </a:stretch>
        </p:blipFill>
        <p:spPr>
          <a:xfrm>
            <a:off x="842380" y="614509"/>
            <a:ext cx="1522199" cy="849191"/>
          </a:xfrm>
          <a:prstGeom prst="rect">
            <a:avLst/>
          </a:prstGeom>
        </p:spPr>
      </p:pic>
      <p:pic>
        <p:nvPicPr>
          <p:cNvPr id="11" name="Picture 10">
            <a:extLst>
              <a:ext uri="{FF2B5EF4-FFF2-40B4-BE49-F238E27FC236}">
                <a16:creationId xmlns:a16="http://schemas.microsoft.com/office/drawing/2014/main" id="{0568DE3F-3A28-4322-BE37-CF63A6CE13F5}"/>
              </a:ext>
            </a:extLst>
          </p:cNvPr>
          <p:cNvPicPr>
            <a:picLocks noChangeAspect="1"/>
          </p:cNvPicPr>
          <p:nvPr/>
        </p:nvPicPr>
        <p:blipFill>
          <a:blip r:embed="rId5"/>
          <a:stretch>
            <a:fillRect/>
          </a:stretch>
        </p:blipFill>
        <p:spPr>
          <a:xfrm>
            <a:off x="5383526" y="579586"/>
            <a:ext cx="1612083" cy="806042"/>
          </a:xfrm>
          <a:prstGeom prst="rect">
            <a:avLst/>
          </a:prstGeom>
        </p:spPr>
      </p:pic>
      <p:pic>
        <p:nvPicPr>
          <p:cNvPr id="15" name="Picture 14">
            <a:extLst>
              <a:ext uri="{FF2B5EF4-FFF2-40B4-BE49-F238E27FC236}">
                <a16:creationId xmlns:a16="http://schemas.microsoft.com/office/drawing/2014/main" id="{03C4AD4D-FCB6-4E8F-BA18-32EF262FE29C}"/>
              </a:ext>
            </a:extLst>
          </p:cNvPr>
          <p:cNvPicPr>
            <a:picLocks noChangeAspect="1"/>
          </p:cNvPicPr>
          <p:nvPr/>
        </p:nvPicPr>
        <p:blipFill>
          <a:blip r:embed="rId6"/>
          <a:stretch>
            <a:fillRect/>
          </a:stretch>
        </p:blipFill>
        <p:spPr>
          <a:xfrm>
            <a:off x="612648" y="1849716"/>
            <a:ext cx="2071686" cy="764382"/>
          </a:xfrm>
          <a:prstGeom prst="rect">
            <a:avLst/>
          </a:prstGeom>
        </p:spPr>
      </p:pic>
      <p:pic>
        <p:nvPicPr>
          <p:cNvPr id="19" name="Picture 18">
            <a:extLst>
              <a:ext uri="{FF2B5EF4-FFF2-40B4-BE49-F238E27FC236}">
                <a16:creationId xmlns:a16="http://schemas.microsoft.com/office/drawing/2014/main" id="{FA8E73A7-6646-4234-A084-F83A6E091666}"/>
              </a:ext>
            </a:extLst>
          </p:cNvPr>
          <p:cNvPicPr>
            <a:picLocks noChangeAspect="1"/>
          </p:cNvPicPr>
          <p:nvPr/>
        </p:nvPicPr>
        <p:blipFill>
          <a:blip r:embed="rId7"/>
          <a:stretch>
            <a:fillRect/>
          </a:stretch>
        </p:blipFill>
        <p:spPr>
          <a:xfrm>
            <a:off x="3394854" y="1834746"/>
            <a:ext cx="1988672" cy="1123948"/>
          </a:xfrm>
          <a:prstGeom prst="rect">
            <a:avLst/>
          </a:prstGeom>
        </p:spPr>
      </p:pic>
      <p:pic>
        <p:nvPicPr>
          <p:cNvPr id="24" name="Picture 23">
            <a:extLst>
              <a:ext uri="{FF2B5EF4-FFF2-40B4-BE49-F238E27FC236}">
                <a16:creationId xmlns:a16="http://schemas.microsoft.com/office/drawing/2014/main" id="{C9A91568-1C88-48DB-9400-281C2DCBED4B}"/>
              </a:ext>
            </a:extLst>
          </p:cNvPr>
          <p:cNvPicPr>
            <a:picLocks noChangeAspect="1"/>
          </p:cNvPicPr>
          <p:nvPr/>
        </p:nvPicPr>
        <p:blipFill>
          <a:blip r:embed="rId8"/>
          <a:stretch>
            <a:fillRect/>
          </a:stretch>
        </p:blipFill>
        <p:spPr>
          <a:xfrm>
            <a:off x="5485110" y="1891864"/>
            <a:ext cx="2010645" cy="1054356"/>
          </a:xfrm>
          <a:prstGeom prst="rect">
            <a:avLst/>
          </a:prstGeom>
        </p:spPr>
      </p:pic>
      <p:cxnSp>
        <p:nvCxnSpPr>
          <p:cNvPr id="33" name="Straight Connector 32">
            <a:extLst>
              <a:ext uri="{FF2B5EF4-FFF2-40B4-BE49-F238E27FC236}">
                <a16:creationId xmlns:a16="http://schemas.microsoft.com/office/drawing/2014/main" id="{BD670660-C908-4F1D-9C4C-C637440CFA15}"/>
              </a:ext>
            </a:extLst>
          </p:cNvPr>
          <p:cNvCxnSpPr/>
          <p:nvPr/>
        </p:nvCxnSpPr>
        <p:spPr>
          <a:xfrm>
            <a:off x="384048" y="3207541"/>
            <a:ext cx="8559927" cy="0"/>
          </a:xfrm>
          <a:prstGeom prst="line">
            <a:avLst/>
          </a:prstGeom>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6D6DD148-F8A0-44A2-94EA-42D6B2369329}"/>
              </a:ext>
            </a:extLst>
          </p:cNvPr>
          <p:cNvPicPr>
            <a:picLocks noChangeAspect="1"/>
          </p:cNvPicPr>
          <p:nvPr/>
        </p:nvPicPr>
        <p:blipFill>
          <a:blip r:embed="rId9"/>
          <a:stretch>
            <a:fillRect/>
          </a:stretch>
        </p:blipFill>
        <p:spPr>
          <a:xfrm>
            <a:off x="3394853" y="3331152"/>
            <a:ext cx="1891522" cy="1115466"/>
          </a:xfrm>
          <a:prstGeom prst="rect">
            <a:avLst/>
          </a:prstGeom>
        </p:spPr>
      </p:pic>
      <p:sp>
        <p:nvSpPr>
          <p:cNvPr id="36" name="TextBox 35">
            <a:extLst>
              <a:ext uri="{FF2B5EF4-FFF2-40B4-BE49-F238E27FC236}">
                <a16:creationId xmlns:a16="http://schemas.microsoft.com/office/drawing/2014/main" id="{04EEFE7C-5A0E-4AAB-899B-052575F1DAAB}"/>
              </a:ext>
            </a:extLst>
          </p:cNvPr>
          <p:cNvSpPr txBox="1"/>
          <p:nvPr/>
        </p:nvSpPr>
        <p:spPr>
          <a:xfrm>
            <a:off x="4636159" y="4448498"/>
            <a:ext cx="2675732" cy="230832"/>
          </a:xfrm>
          <a:prstGeom prst="rect">
            <a:avLst/>
          </a:prstGeom>
          <a:noFill/>
        </p:spPr>
        <p:txBody>
          <a:bodyPr wrap="none" rtlCol="0">
            <a:spAutoFit/>
          </a:bodyPr>
          <a:lstStyle/>
          <a:p>
            <a:r>
              <a:rPr lang="en-US" sz="900" dirty="0"/>
              <a:t>SVM Without hyperparameter tuning: 14 min approx.</a:t>
            </a:r>
          </a:p>
        </p:txBody>
      </p:sp>
      <p:pic>
        <p:nvPicPr>
          <p:cNvPr id="38" name="Picture 37">
            <a:extLst>
              <a:ext uri="{FF2B5EF4-FFF2-40B4-BE49-F238E27FC236}">
                <a16:creationId xmlns:a16="http://schemas.microsoft.com/office/drawing/2014/main" id="{7E899567-ACC1-4D7D-BDF9-421BF48E69F4}"/>
              </a:ext>
            </a:extLst>
          </p:cNvPr>
          <p:cNvPicPr>
            <a:picLocks noChangeAspect="1"/>
          </p:cNvPicPr>
          <p:nvPr/>
        </p:nvPicPr>
        <p:blipFill>
          <a:blip r:embed="rId10"/>
          <a:stretch>
            <a:fillRect/>
          </a:stretch>
        </p:blipFill>
        <p:spPr>
          <a:xfrm>
            <a:off x="5485109" y="3366919"/>
            <a:ext cx="1912143" cy="1079699"/>
          </a:xfrm>
          <a:prstGeom prst="rect">
            <a:avLst/>
          </a:prstGeom>
        </p:spPr>
      </p:pic>
      <p:pic>
        <p:nvPicPr>
          <p:cNvPr id="40" name="Picture 39">
            <a:extLst>
              <a:ext uri="{FF2B5EF4-FFF2-40B4-BE49-F238E27FC236}">
                <a16:creationId xmlns:a16="http://schemas.microsoft.com/office/drawing/2014/main" id="{0E2150D7-2EA6-4DDE-ACE3-004766348CA9}"/>
              </a:ext>
            </a:extLst>
          </p:cNvPr>
          <p:cNvPicPr>
            <a:picLocks noChangeAspect="1"/>
          </p:cNvPicPr>
          <p:nvPr/>
        </p:nvPicPr>
        <p:blipFill>
          <a:blip r:embed="rId11"/>
          <a:stretch>
            <a:fillRect/>
          </a:stretch>
        </p:blipFill>
        <p:spPr>
          <a:xfrm>
            <a:off x="598304" y="3289464"/>
            <a:ext cx="2074312" cy="1333486"/>
          </a:xfrm>
          <a:prstGeom prst="rect">
            <a:avLst/>
          </a:prstGeom>
        </p:spPr>
      </p:pic>
    </p:spTree>
    <p:extLst>
      <p:ext uri="{BB962C8B-B14F-4D97-AF65-F5344CB8AC3E}">
        <p14:creationId xmlns:p14="http://schemas.microsoft.com/office/powerpoint/2010/main" val="1052211020"/>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6DEB736-4A02-4687-B7E1-30D2498CEA4D}"/>
              </a:ext>
            </a:extLst>
          </p:cNvPr>
          <p:cNvSpPr>
            <a:spLocks noGrp="1"/>
          </p:cNvSpPr>
          <p:nvPr>
            <p:ph type="title"/>
          </p:nvPr>
        </p:nvSpPr>
        <p:spPr/>
        <p:txBody>
          <a:bodyPr/>
          <a:lstStyle/>
          <a:p>
            <a:r>
              <a:rPr lang="en-US" dirty="0"/>
              <a:t>Classification Model Final Score</a:t>
            </a:r>
          </a:p>
        </p:txBody>
      </p:sp>
      <p:pic>
        <p:nvPicPr>
          <p:cNvPr id="21" name="Picture 20">
            <a:extLst>
              <a:ext uri="{FF2B5EF4-FFF2-40B4-BE49-F238E27FC236}">
                <a16:creationId xmlns:a16="http://schemas.microsoft.com/office/drawing/2014/main" id="{3104CC96-B102-4D8E-B4F7-13A93DC9935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13255" y="1347496"/>
            <a:ext cx="5317490" cy="1457325"/>
          </a:xfrm>
          <a:prstGeom prst="rect">
            <a:avLst/>
          </a:prstGeom>
          <a:noFill/>
          <a:ln>
            <a:noFill/>
          </a:ln>
        </p:spPr>
      </p:pic>
    </p:spTree>
    <p:extLst>
      <p:ext uri="{BB962C8B-B14F-4D97-AF65-F5344CB8AC3E}">
        <p14:creationId xmlns:p14="http://schemas.microsoft.com/office/powerpoint/2010/main" val="2349813968"/>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6DEB736-4A02-4687-B7E1-30D2498CEA4D}"/>
              </a:ext>
            </a:extLst>
          </p:cNvPr>
          <p:cNvSpPr>
            <a:spLocks noGrp="1"/>
          </p:cNvSpPr>
          <p:nvPr>
            <p:ph type="title"/>
          </p:nvPr>
        </p:nvSpPr>
        <p:spPr/>
        <p:txBody>
          <a:bodyPr/>
          <a:lstStyle/>
          <a:p>
            <a:r>
              <a:rPr lang="en-US" dirty="0"/>
              <a:t>Prediction Model – Data Preprocessing </a:t>
            </a:r>
          </a:p>
        </p:txBody>
      </p:sp>
      <p:sp>
        <p:nvSpPr>
          <p:cNvPr id="5" name="TextBox 4">
            <a:extLst>
              <a:ext uri="{FF2B5EF4-FFF2-40B4-BE49-F238E27FC236}">
                <a16:creationId xmlns:a16="http://schemas.microsoft.com/office/drawing/2014/main" id="{28E2C938-ED97-4A50-B304-40FCEBBD9522}"/>
              </a:ext>
            </a:extLst>
          </p:cNvPr>
          <p:cNvSpPr txBox="1"/>
          <p:nvPr/>
        </p:nvSpPr>
        <p:spPr>
          <a:xfrm>
            <a:off x="443240" y="907727"/>
            <a:ext cx="4572000" cy="246221"/>
          </a:xfrm>
          <a:prstGeom prst="rect">
            <a:avLst/>
          </a:prstGeom>
          <a:noFill/>
        </p:spPr>
        <p:txBody>
          <a:bodyPr wrap="square">
            <a:spAutoFit/>
          </a:bodyPr>
          <a:lstStyle/>
          <a:p>
            <a:pPr marL="171450" indent="-171450">
              <a:buFont typeface="Wingdings" panose="05000000000000000000" pitchFamily="2" charset="2"/>
              <a:buChar char="Ø"/>
            </a:pPr>
            <a:r>
              <a:rPr lang="en-US" sz="1000" dirty="0">
                <a:solidFill>
                  <a:srgbClr val="002060"/>
                </a:solidFill>
              </a:rPr>
              <a:t>Null value check and Imputation </a:t>
            </a:r>
          </a:p>
        </p:txBody>
      </p:sp>
      <p:pic>
        <p:nvPicPr>
          <p:cNvPr id="7" name="Picture 6">
            <a:extLst>
              <a:ext uri="{FF2B5EF4-FFF2-40B4-BE49-F238E27FC236}">
                <a16:creationId xmlns:a16="http://schemas.microsoft.com/office/drawing/2014/main" id="{999E2C39-00F8-4E63-BA23-39AECE41153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6553" y="1357059"/>
            <a:ext cx="1292225" cy="1326515"/>
          </a:xfrm>
          <a:prstGeom prst="rect">
            <a:avLst/>
          </a:prstGeom>
          <a:noFill/>
          <a:ln>
            <a:noFill/>
          </a:ln>
        </p:spPr>
      </p:pic>
      <p:sp>
        <p:nvSpPr>
          <p:cNvPr id="8" name="TextBox 7">
            <a:extLst>
              <a:ext uri="{FF2B5EF4-FFF2-40B4-BE49-F238E27FC236}">
                <a16:creationId xmlns:a16="http://schemas.microsoft.com/office/drawing/2014/main" id="{2DBEBE2B-89BC-431F-9AF0-7CC6B02753C2}"/>
              </a:ext>
            </a:extLst>
          </p:cNvPr>
          <p:cNvSpPr txBox="1"/>
          <p:nvPr/>
        </p:nvSpPr>
        <p:spPr>
          <a:xfrm>
            <a:off x="2459567" y="848273"/>
            <a:ext cx="4572000" cy="299313"/>
          </a:xfrm>
          <a:prstGeom prst="rect">
            <a:avLst/>
          </a:prstGeom>
          <a:noFill/>
        </p:spPr>
        <p:txBody>
          <a:bodyPr wrap="square">
            <a:spAutoFit/>
          </a:bodyPr>
          <a:lstStyle/>
          <a:p>
            <a:pPr marL="171450" marR="0" indent="-171450">
              <a:lnSpc>
                <a:spcPct val="150000"/>
              </a:lnSpc>
              <a:spcBef>
                <a:spcPts val="0"/>
              </a:spcBef>
              <a:spcAft>
                <a:spcPts val="1000"/>
              </a:spcAft>
              <a:buFont typeface="Wingdings" panose="05000000000000000000" pitchFamily="2" charset="2"/>
              <a:buChar char="Ø"/>
            </a:pPr>
            <a:r>
              <a:rPr lang="en-US" sz="1000" dirty="0">
                <a:solidFill>
                  <a:srgbClr val="002060"/>
                </a:solidFill>
              </a:rPr>
              <a:t>Removing outlier </a:t>
            </a:r>
          </a:p>
        </p:txBody>
      </p:sp>
      <p:pic>
        <p:nvPicPr>
          <p:cNvPr id="11" name="Picture 10">
            <a:extLst>
              <a:ext uri="{FF2B5EF4-FFF2-40B4-BE49-F238E27FC236}">
                <a16:creationId xmlns:a16="http://schemas.microsoft.com/office/drawing/2014/main" id="{ECE1DCC0-78FE-4F2C-8096-89CA9D90476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59567" y="1150497"/>
            <a:ext cx="2614863" cy="2153791"/>
          </a:xfrm>
          <a:prstGeom prst="rect">
            <a:avLst/>
          </a:prstGeom>
          <a:noFill/>
          <a:ln>
            <a:noFill/>
          </a:ln>
        </p:spPr>
      </p:pic>
      <p:pic>
        <p:nvPicPr>
          <p:cNvPr id="12" name="Picture 11">
            <a:extLst>
              <a:ext uri="{FF2B5EF4-FFF2-40B4-BE49-F238E27FC236}">
                <a16:creationId xmlns:a16="http://schemas.microsoft.com/office/drawing/2014/main" id="{183509B0-26B4-4AE4-8C25-B431214355D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29241" y="3403763"/>
            <a:ext cx="2286000" cy="1090150"/>
          </a:xfrm>
          <a:prstGeom prst="rect">
            <a:avLst/>
          </a:prstGeom>
          <a:noFill/>
          <a:ln>
            <a:noFill/>
          </a:ln>
        </p:spPr>
      </p:pic>
      <p:cxnSp>
        <p:nvCxnSpPr>
          <p:cNvPr id="13" name="Straight Connector 12">
            <a:extLst>
              <a:ext uri="{FF2B5EF4-FFF2-40B4-BE49-F238E27FC236}">
                <a16:creationId xmlns:a16="http://schemas.microsoft.com/office/drawing/2014/main" id="{EBEBD5FD-E7A7-46E6-9F51-4306584BDEE0}"/>
              </a:ext>
            </a:extLst>
          </p:cNvPr>
          <p:cNvCxnSpPr>
            <a:cxnSpLocks/>
          </p:cNvCxnSpPr>
          <p:nvPr/>
        </p:nvCxnSpPr>
        <p:spPr>
          <a:xfrm>
            <a:off x="2436074" y="907727"/>
            <a:ext cx="0" cy="36392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EA86D0D-BC03-4B0F-944F-D993053A6505}"/>
              </a:ext>
            </a:extLst>
          </p:cNvPr>
          <p:cNvCxnSpPr>
            <a:cxnSpLocks/>
          </p:cNvCxnSpPr>
          <p:nvPr/>
        </p:nvCxnSpPr>
        <p:spPr>
          <a:xfrm>
            <a:off x="5293283" y="854635"/>
            <a:ext cx="0" cy="363927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F47D3CB-61EE-4A6B-BD33-A0446DEBCA3A}"/>
              </a:ext>
            </a:extLst>
          </p:cNvPr>
          <p:cNvSpPr txBox="1"/>
          <p:nvPr/>
        </p:nvSpPr>
        <p:spPr>
          <a:xfrm>
            <a:off x="5359452" y="907727"/>
            <a:ext cx="4572000" cy="299313"/>
          </a:xfrm>
          <a:prstGeom prst="rect">
            <a:avLst/>
          </a:prstGeom>
          <a:noFill/>
        </p:spPr>
        <p:txBody>
          <a:bodyPr wrap="square">
            <a:spAutoFit/>
          </a:bodyPr>
          <a:lstStyle/>
          <a:p>
            <a:pPr marL="171450" marR="0" indent="-171450">
              <a:lnSpc>
                <a:spcPct val="150000"/>
              </a:lnSpc>
              <a:spcBef>
                <a:spcPts val="0"/>
              </a:spcBef>
              <a:spcAft>
                <a:spcPts val="1000"/>
              </a:spcAft>
              <a:buFont typeface="Wingdings" panose="05000000000000000000" pitchFamily="2" charset="2"/>
              <a:buChar char="Ø"/>
            </a:pPr>
            <a:r>
              <a:rPr lang="en-US" sz="1000" dirty="0">
                <a:solidFill>
                  <a:srgbClr val="002060"/>
                </a:solidFill>
              </a:rPr>
              <a:t>Encoding Categorical values</a:t>
            </a:r>
          </a:p>
        </p:txBody>
      </p:sp>
      <p:pic>
        <p:nvPicPr>
          <p:cNvPr id="18" name="Picture 17">
            <a:extLst>
              <a:ext uri="{FF2B5EF4-FFF2-40B4-BE49-F238E27FC236}">
                <a16:creationId xmlns:a16="http://schemas.microsoft.com/office/drawing/2014/main" id="{3EEBCF5A-9B2D-494D-B756-44F298BA817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975013" y="1333356"/>
            <a:ext cx="2748137" cy="726471"/>
          </a:xfrm>
          <a:prstGeom prst="rect">
            <a:avLst/>
          </a:prstGeom>
          <a:noFill/>
          <a:ln>
            <a:noFill/>
          </a:ln>
        </p:spPr>
      </p:pic>
      <p:pic>
        <p:nvPicPr>
          <p:cNvPr id="19" name="Picture 18">
            <a:extLst>
              <a:ext uri="{FF2B5EF4-FFF2-40B4-BE49-F238E27FC236}">
                <a16:creationId xmlns:a16="http://schemas.microsoft.com/office/drawing/2014/main" id="{BE732CC2-45AB-49B7-AE3D-FB53FA64C815}"/>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072733" y="2161527"/>
            <a:ext cx="2696363" cy="691515"/>
          </a:xfrm>
          <a:prstGeom prst="rect">
            <a:avLst/>
          </a:prstGeom>
          <a:noFill/>
          <a:ln>
            <a:noFill/>
          </a:ln>
        </p:spPr>
      </p:pic>
      <p:sp>
        <p:nvSpPr>
          <p:cNvPr id="20" name="TextBox 19">
            <a:extLst>
              <a:ext uri="{FF2B5EF4-FFF2-40B4-BE49-F238E27FC236}">
                <a16:creationId xmlns:a16="http://schemas.microsoft.com/office/drawing/2014/main" id="{75A4C0C7-2BDE-4B29-84A4-4DF9BF7BC176}"/>
              </a:ext>
            </a:extLst>
          </p:cNvPr>
          <p:cNvSpPr txBox="1"/>
          <p:nvPr/>
        </p:nvSpPr>
        <p:spPr>
          <a:xfrm>
            <a:off x="5512137" y="2954742"/>
            <a:ext cx="3338118" cy="1094402"/>
          </a:xfrm>
          <a:prstGeom prst="rect">
            <a:avLst/>
          </a:prstGeom>
          <a:noFill/>
        </p:spPr>
        <p:txBody>
          <a:bodyPr wrap="square">
            <a:spAutoFit/>
          </a:bodyPr>
          <a:lstStyle/>
          <a:p>
            <a:pPr marL="0" marR="0" algn="just">
              <a:lnSpc>
                <a:spcPct val="150000"/>
              </a:lnSpc>
              <a:spcBef>
                <a:spcPts val="0"/>
              </a:spcBef>
              <a:spcAft>
                <a:spcPts val="800"/>
              </a:spcAft>
            </a:pPr>
            <a:r>
              <a:rPr lang="en-US" sz="1000" dirty="0">
                <a:solidFill>
                  <a:srgbClr val="002060"/>
                </a:solidFill>
              </a:rPr>
              <a:t>We have used ordinal encoding for priority , urgency and impact . For assignment group , configuration item , category and hour has been one hot encoded.</a:t>
            </a:r>
          </a:p>
          <a:p>
            <a:pPr marR="0" lvl="0" algn="just">
              <a:lnSpc>
                <a:spcPct val="150000"/>
              </a:lnSpc>
              <a:spcBef>
                <a:spcPts val="0"/>
              </a:spcBef>
              <a:spcAft>
                <a:spcPts val="0"/>
              </a:spcAft>
            </a:pPr>
            <a:endParaRPr lang="en-US" sz="1000" dirty="0">
              <a:solidFill>
                <a:srgbClr val="002060"/>
              </a:solidFill>
            </a:endParaRPr>
          </a:p>
        </p:txBody>
      </p:sp>
    </p:spTree>
    <p:extLst>
      <p:ext uri="{BB962C8B-B14F-4D97-AF65-F5344CB8AC3E}">
        <p14:creationId xmlns:p14="http://schemas.microsoft.com/office/powerpoint/2010/main" val="31722684"/>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A8B790-81BF-47CE-8F74-EC09D57B91AE}"/>
              </a:ext>
            </a:extLst>
          </p:cNvPr>
          <p:cNvSpPr>
            <a:spLocks noGrp="1"/>
          </p:cNvSpPr>
          <p:nvPr>
            <p:ph type="title"/>
          </p:nvPr>
        </p:nvSpPr>
        <p:spPr/>
        <p:txBody>
          <a:bodyPr/>
          <a:lstStyle/>
          <a:p>
            <a:r>
              <a:rPr lang="en-US" dirty="0"/>
              <a:t>Feature addition/generation </a:t>
            </a:r>
          </a:p>
        </p:txBody>
      </p:sp>
      <p:sp>
        <p:nvSpPr>
          <p:cNvPr id="21" name="TextBox 20">
            <a:extLst>
              <a:ext uri="{FF2B5EF4-FFF2-40B4-BE49-F238E27FC236}">
                <a16:creationId xmlns:a16="http://schemas.microsoft.com/office/drawing/2014/main" id="{864184AA-33C7-48C1-9E40-F5B57BDFB5A0}"/>
              </a:ext>
            </a:extLst>
          </p:cNvPr>
          <p:cNvSpPr txBox="1"/>
          <p:nvPr/>
        </p:nvSpPr>
        <p:spPr>
          <a:xfrm>
            <a:off x="384048" y="600166"/>
            <a:ext cx="4572000" cy="299313"/>
          </a:xfrm>
          <a:prstGeom prst="rect">
            <a:avLst/>
          </a:prstGeom>
          <a:noFill/>
        </p:spPr>
        <p:txBody>
          <a:bodyPr wrap="square">
            <a:spAutoFit/>
          </a:bodyPr>
          <a:lstStyle/>
          <a:p>
            <a:pPr marR="0" lvl="0" algn="just">
              <a:lnSpc>
                <a:spcPct val="150000"/>
              </a:lnSpc>
              <a:spcBef>
                <a:spcPts val="0"/>
              </a:spcBef>
              <a:spcAft>
                <a:spcPts val="0"/>
              </a:spcAft>
            </a:pPr>
            <a:r>
              <a:rPr lang="en-US" sz="1000" b="1" dirty="0">
                <a:solidFill>
                  <a:srgbClr val="002060"/>
                </a:solidFill>
              </a:rPr>
              <a:t>Start date/time of the ticket</a:t>
            </a:r>
          </a:p>
        </p:txBody>
      </p:sp>
      <p:sp>
        <p:nvSpPr>
          <p:cNvPr id="22" name="TextBox 21">
            <a:extLst>
              <a:ext uri="{FF2B5EF4-FFF2-40B4-BE49-F238E27FC236}">
                <a16:creationId xmlns:a16="http://schemas.microsoft.com/office/drawing/2014/main" id="{BFD6DBBE-3119-4D39-9B46-1EB07375E5F5}"/>
              </a:ext>
            </a:extLst>
          </p:cNvPr>
          <p:cNvSpPr txBox="1"/>
          <p:nvPr/>
        </p:nvSpPr>
        <p:spPr>
          <a:xfrm>
            <a:off x="384048" y="919459"/>
            <a:ext cx="8385048" cy="919739"/>
          </a:xfrm>
          <a:prstGeom prst="rect">
            <a:avLst/>
          </a:prstGeom>
          <a:noFill/>
        </p:spPr>
        <p:txBody>
          <a:bodyPr wrap="square">
            <a:spAutoFit/>
          </a:bodyPr>
          <a:lstStyle/>
          <a:p>
            <a:pPr marL="0" marR="0" algn="just">
              <a:lnSpc>
                <a:spcPct val="150000"/>
              </a:lnSpc>
              <a:spcBef>
                <a:spcPts val="0"/>
              </a:spcBef>
              <a:spcAft>
                <a:spcPts val="800"/>
              </a:spcAft>
            </a:pPr>
            <a:r>
              <a:rPr lang="en-US" sz="1000" dirty="0">
                <a:solidFill>
                  <a:srgbClr val="002060"/>
                </a:solidFill>
              </a:rPr>
              <a:t>Instead of taking the date/time we have filter out the date into day of the week, month and date of the month. In EDA we have seen Sunday – day of the week has very important impact on the resolution time. Similarly, month from September to March has higher trend of SLA breaching. Day of the month has also revealed some correlation to the target variable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p:txBody>
      </p:sp>
      <p:sp>
        <p:nvSpPr>
          <p:cNvPr id="23" name="TextBox 22">
            <a:extLst>
              <a:ext uri="{FF2B5EF4-FFF2-40B4-BE49-F238E27FC236}">
                <a16:creationId xmlns:a16="http://schemas.microsoft.com/office/drawing/2014/main" id="{E39A8E1A-5833-45D0-9481-CFAAC4200BC0}"/>
              </a:ext>
            </a:extLst>
          </p:cNvPr>
          <p:cNvSpPr txBox="1"/>
          <p:nvPr/>
        </p:nvSpPr>
        <p:spPr>
          <a:xfrm>
            <a:off x="384048" y="1839198"/>
            <a:ext cx="8385048" cy="632737"/>
          </a:xfrm>
          <a:prstGeom prst="rect">
            <a:avLst/>
          </a:prstGeom>
          <a:noFill/>
        </p:spPr>
        <p:txBody>
          <a:bodyPr wrap="square">
            <a:spAutoFit/>
          </a:bodyPr>
          <a:lstStyle/>
          <a:p>
            <a:pPr marL="0" marR="0" algn="just">
              <a:lnSpc>
                <a:spcPct val="150000"/>
              </a:lnSpc>
              <a:spcBef>
                <a:spcPts val="0"/>
              </a:spcBef>
              <a:spcAft>
                <a:spcPts val="800"/>
              </a:spcAft>
            </a:pPr>
            <a:r>
              <a:rPr lang="en-US" sz="1000" b="1" dirty="0">
                <a:solidFill>
                  <a:srgbClr val="002060"/>
                </a:solidFill>
              </a:rPr>
              <a:t>Dow</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800"/>
              </a:spcAft>
            </a:pPr>
            <a:r>
              <a:rPr lang="en-US" sz="1000" dirty="0">
                <a:solidFill>
                  <a:srgbClr val="002060"/>
                </a:solidFill>
              </a:rPr>
              <a:t>To identify whether ticket has been opened on Sunday or not Sunday. This has improved the performance of the model.</a:t>
            </a:r>
          </a:p>
        </p:txBody>
      </p:sp>
      <p:sp>
        <p:nvSpPr>
          <p:cNvPr id="24" name="TextBox 23">
            <a:extLst>
              <a:ext uri="{FF2B5EF4-FFF2-40B4-BE49-F238E27FC236}">
                <a16:creationId xmlns:a16="http://schemas.microsoft.com/office/drawing/2014/main" id="{2DBC5FAE-A0F8-42C2-85C0-364BC16BD126}"/>
              </a:ext>
            </a:extLst>
          </p:cNvPr>
          <p:cNvSpPr txBox="1"/>
          <p:nvPr/>
        </p:nvSpPr>
        <p:spPr>
          <a:xfrm>
            <a:off x="384048" y="2571750"/>
            <a:ext cx="8385048" cy="1196994"/>
          </a:xfrm>
          <a:prstGeom prst="rect">
            <a:avLst/>
          </a:prstGeom>
          <a:noFill/>
        </p:spPr>
        <p:txBody>
          <a:bodyPr wrap="square">
            <a:spAutoFit/>
          </a:bodyPr>
          <a:lstStyle/>
          <a:p>
            <a:pPr marL="0" marR="0" algn="just">
              <a:lnSpc>
                <a:spcPct val="150000"/>
              </a:lnSpc>
              <a:spcBef>
                <a:spcPts val="0"/>
              </a:spcBef>
              <a:spcAft>
                <a:spcPts val="800"/>
              </a:spcAft>
            </a:pPr>
            <a:r>
              <a:rPr lang="en-US" sz="10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Moy</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r>
              <a:rPr lang="en-US" sz="1000" dirty="0">
                <a:solidFill>
                  <a:srgbClr val="002060"/>
                </a:solidFill>
              </a:rPr>
              <a:t>To identify whether the ticket has been created from September to March or not. This period is mostly festive period and have positive correlation with target variable</a:t>
            </a:r>
          </a:p>
          <a:p>
            <a:pPr marL="0" marR="0" algn="just">
              <a:lnSpc>
                <a:spcPct val="150000"/>
              </a:lnSpc>
              <a:spcBef>
                <a:spcPts val="0"/>
              </a:spcBef>
              <a:spcAft>
                <a:spcPts val="800"/>
              </a:spcAft>
            </a:pPr>
            <a:endParaRPr lang="en-US" sz="1000" dirty="0">
              <a:solidFill>
                <a:srgbClr val="002060"/>
              </a:solidFill>
            </a:endParaRPr>
          </a:p>
        </p:txBody>
      </p:sp>
      <p:sp>
        <p:nvSpPr>
          <p:cNvPr id="25" name="TextBox 24">
            <a:extLst>
              <a:ext uri="{FF2B5EF4-FFF2-40B4-BE49-F238E27FC236}">
                <a16:creationId xmlns:a16="http://schemas.microsoft.com/office/drawing/2014/main" id="{387DAED0-6AFC-48DE-A261-58F92AD7DE83}"/>
              </a:ext>
            </a:extLst>
          </p:cNvPr>
          <p:cNvSpPr txBox="1"/>
          <p:nvPr/>
        </p:nvSpPr>
        <p:spPr>
          <a:xfrm>
            <a:off x="384048" y="3457066"/>
            <a:ext cx="8385048" cy="1427827"/>
          </a:xfrm>
          <a:prstGeom prst="rect">
            <a:avLst/>
          </a:prstGeom>
          <a:noFill/>
        </p:spPr>
        <p:txBody>
          <a:bodyPr wrap="square">
            <a:spAutoFit/>
          </a:bodyPr>
          <a:lstStyle/>
          <a:p>
            <a:pPr marL="0" marR="0" algn="just">
              <a:lnSpc>
                <a:spcPct val="150000"/>
              </a:lnSpc>
              <a:spcBef>
                <a:spcPts val="0"/>
              </a:spcBef>
              <a:spcAft>
                <a:spcPts val="800"/>
              </a:spcAft>
            </a:pPr>
            <a:r>
              <a:rPr lang="en-US" sz="1000" b="1"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Tow</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800"/>
              </a:spcAft>
            </a:pPr>
            <a:r>
              <a:rPr lang="en-US" sz="1000" dirty="0">
                <a:solidFill>
                  <a:srgbClr val="002060"/>
                </a:solidFill>
              </a:rPr>
              <a:t>Time of ticket which has direct correlation with target variable. Time of creation can be a critical variable for service organizations that work with a non-continuous schedule. For example, extra minutes can be added if a ticket is created during lunch time, or if a ticket is created in a Friday afternoon and has to wait until the next Monday to be processed. </a:t>
            </a:r>
          </a:p>
          <a:p>
            <a:pPr marL="0" marR="0" algn="just">
              <a:lnSpc>
                <a:spcPct val="150000"/>
              </a:lnSpc>
              <a:spcBef>
                <a:spcPts val="0"/>
              </a:spcBef>
              <a:spcAft>
                <a:spcPts val="800"/>
              </a:spcAft>
            </a:pPr>
            <a:endParaRPr lang="en-US" sz="1000" dirty="0">
              <a:solidFill>
                <a:srgbClr val="002060"/>
              </a:solidFill>
            </a:endParaRPr>
          </a:p>
        </p:txBody>
      </p:sp>
    </p:spTree>
    <p:extLst>
      <p:ext uri="{BB962C8B-B14F-4D97-AF65-F5344CB8AC3E}">
        <p14:creationId xmlns:p14="http://schemas.microsoft.com/office/powerpoint/2010/main" val="196534109"/>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A8B790-81BF-47CE-8F74-EC09D57B91AE}"/>
              </a:ext>
            </a:extLst>
          </p:cNvPr>
          <p:cNvSpPr>
            <a:spLocks noGrp="1"/>
          </p:cNvSpPr>
          <p:nvPr>
            <p:ph type="title"/>
          </p:nvPr>
        </p:nvSpPr>
        <p:spPr/>
        <p:txBody>
          <a:bodyPr/>
          <a:lstStyle/>
          <a:p>
            <a:r>
              <a:rPr lang="en-US" dirty="0"/>
              <a:t>Feature addition/generation </a:t>
            </a:r>
          </a:p>
        </p:txBody>
      </p:sp>
      <p:sp>
        <p:nvSpPr>
          <p:cNvPr id="21" name="TextBox 20">
            <a:extLst>
              <a:ext uri="{FF2B5EF4-FFF2-40B4-BE49-F238E27FC236}">
                <a16:creationId xmlns:a16="http://schemas.microsoft.com/office/drawing/2014/main" id="{864184AA-33C7-48C1-9E40-F5B57BDFB5A0}"/>
              </a:ext>
            </a:extLst>
          </p:cNvPr>
          <p:cNvSpPr txBox="1"/>
          <p:nvPr/>
        </p:nvSpPr>
        <p:spPr>
          <a:xfrm>
            <a:off x="384048" y="555157"/>
            <a:ext cx="4572000" cy="299313"/>
          </a:xfrm>
          <a:prstGeom prst="rect">
            <a:avLst/>
          </a:prstGeom>
          <a:noFill/>
        </p:spPr>
        <p:txBody>
          <a:bodyPr wrap="square">
            <a:spAutoFit/>
          </a:bodyPr>
          <a:lstStyle/>
          <a:p>
            <a:pPr marR="0" lvl="0" algn="just">
              <a:lnSpc>
                <a:spcPct val="150000"/>
              </a:lnSpc>
              <a:spcBef>
                <a:spcPts val="0"/>
              </a:spcBef>
              <a:spcAft>
                <a:spcPts val="0"/>
              </a:spcAft>
            </a:pPr>
            <a:r>
              <a:rPr lang="en-US" sz="1000" b="1" dirty="0">
                <a:solidFill>
                  <a:srgbClr val="002060"/>
                </a:solidFill>
              </a:rPr>
              <a:t>Performance of the resolved by</a:t>
            </a:r>
          </a:p>
        </p:txBody>
      </p:sp>
      <p:sp>
        <p:nvSpPr>
          <p:cNvPr id="22" name="TextBox 21">
            <a:extLst>
              <a:ext uri="{FF2B5EF4-FFF2-40B4-BE49-F238E27FC236}">
                <a16:creationId xmlns:a16="http://schemas.microsoft.com/office/drawing/2014/main" id="{BFD6DBBE-3119-4D39-9B46-1EB07375E5F5}"/>
              </a:ext>
            </a:extLst>
          </p:cNvPr>
          <p:cNvSpPr txBox="1"/>
          <p:nvPr/>
        </p:nvSpPr>
        <p:spPr>
          <a:xfrm>
            <a:off x="393192" y="854470"/>
            <a:ext cx="8385048" cy="760978"/>
          </a:xfrm>
          <a:prstGeom prst="rect">
            <a:avLst/>
          </a:prstGeom>
          <a:noFill/>
        </p:spPr>
        <p:txBody>
          <a:bodyPr wrap="square">
            <a:spAutoFit/>
          </a:bodyPr>
          <a:lstStyle/>
          <a:p>
            <a:pPr marR="0" algn="just">
              <a:lnSpc>
                <a:spcPct val="150000"/>
              </a:lnSpc>
              <a:spcBef>
                <a:spcPts val="0"/>
              </a:spcBef>
              <a:spcAft>
                <a:spcPts val="800"/>
              </a:spcAft>
            </a:pPr>
            <a:r>
              <a:rPr lang="en-US" sz="1000" dirty="0">
                <a:solidFill>
                  <a:srgbClr val="002060"/>
                </a:solidFill>
              </a:rPr>
              <a:t>Some service agents are more experienced than others in assigning tickets to the right teams. It helps reduce the ticket transition time between teams. We have created a mean average effort continuous variable for each on the associates who has been part of ticket resolution. we have checked both mean, and mode of the variable and seems same. </a:t>
            </a:r>
          </a:p>
        </p:txBody>
      </p:sp>
      <p:sp>
        <p:nvSpPr>
          <p:cNvPr id="24" name="TextBox 23">
            <a:extLst>
              <a:ext uri="{FF2B5EF4-FFF2-40B4-BE49-F238E27FC236}">
                <a16:creationId xmlns:a16="http://schemas.microsoft.com/office/drawing/2014/main" id="{2DBC5FAE-A0F8-42C2-85C0-364BC16BD126}"/>
              </a:ext>
            </a:extLst>
          </p:cNvPr>
          <p:cNvSpPr txBox="1"/>
          <p:nvPr/>
        </p:nvSpPr>
        <p:spPr>
          <a:xfrm>
            <a:off x="374904" y="1973036"/>
            <a:ext cx="8385048" cy="863570"/>
          </a:xfrm>
          <a:prstGeom prst="rect">
            <a:avLst/>
          </a:prstGeom>
          <a:noFill/>
        </p:spPr>
        <p:txBody>
          <a:bodyPr wrap="square">
            <a:spAutoFit/>
          </a:bodyPr>
          <a:lstStyle/>
          <a:p>
            <a:pPr marL="0" marR="0" algn="just">
              <a:lnSpc>
                <a:spcPct val="150000"/>
              </a:lnSpc>
              <a:spcBef>
                <a:spcPts val="0"/>
              </a:spcBef>
              <a:spcAft>
                <a:spcPts val="800"/>
              </a:spcAft>
            </a:pPr>
            <a:r>
              <a:rPr lang="en-US" sz="1000" dirty="0">
                <a:solidFill>
                  <a:srgbClr val="002060"/>
                </a:solidFill>
              </a:rPr>
              <a:t>We have also reviewed how assignment to  Resolved BY variable can be correlated to target variable. So if assigned to and resolved by is same then we have seen resolved time is more quick than if different person is assigned to resolve the issue.</a:t>
            </a:r>
          </a:p>
          <a:p>
            <a:pPr marL="0" marR="0" algn="just">
              <a:lnSpc>
                <a:spcPct val="150000"/>
              </a:lnSpc>
              <a:spcBef>
                <a:spcPts val="0"/>
              </a:spcBef>
              <a:spcAft>
                <a:spcPts val="800"/>
              </a:spcAft>
            </a:pPr>
            <a:endParaRPr lang="en-US" sz="1000" dirty="0">
              <a:solidFill>
                <a:srgbClr val="002060"/>
              </a:solidFill>
            </a:endParaRPr>
          </a:p>
        </p:txBody>
      </p:sp>
      <p:sp>
        <p:nvSpPr>
          <p:cNvPr id="8" name="TextBox 7">
            <a:extLst>
              <a:ext uri="{FF2B5EF4-FFF2-40B4-BE49-F238E27FC236}">
                <a16:creationId xmlns:a16="http://schemas.microsoft.com/office/drawing/2014/main" id="{40BA756C-057E-42CB-B7F2-896B62650D93}"/>
              </a:ext>
            </a:extLst>
          </p:cNvPr>
          <p:cNvSpPr txBox="1"/>
          <p:nvPr/>
        </p:nvSpPr>
        <p:spPr>
          <a:xfrm>
            <a:off x="384048" y="1649998"/>
            <a:ext cx="4572000" cy="299313"/>
          </a:xfrm>
          <a:prstGeom prst="rect">
            <a:avLst/>
          </a:prstGeom>
          <a:noFill/>
        </p:spPr>
        <p:txBody>
          <a:bodyPr wrap="square">
            <a:spAutoFit/>
          </a:bodyPr>
          <a:lstStyle/>
          <a:p>
            <a:pPr marL="0" marR="0" algn="just">
              <a:lnSpc>
                <a:spcPct val="150000"/>
              </a:lnSpc>
              <a:spcBef>
                <a:spcPts val="0"/>
              </a:spcBef>
              <a:spcAft>
                <a:spcPts val="800"/>
              </a:spcAft>
            </a:pPr>
            <a:r>
              <a:rPr lang="en-US" sz="1000" b="1" dirty="0">
                <a:solidFill>
                  <a:srgbClr val="002060"/>
                </a:solidFill>
              </a:rPr>
              <a:t>Assignment To Resolved By Finally </a:t>
            </a:r>
          </a:p>
        </p:txBody>
      </p:sp>
    </p:spTree>
    <p:extLst>
      <p:ext uri="{BB962C8B-B14F-4D97-AF65-F5344CB8AC3E}">
        <p14:creationId xmlns:p14="http://schemas.microsoft.com/office/powerpoint/2010/main" val="53634570"/>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A8B790-81BF-47CE-8F74-EC09D57B91AE}"/>
              </a:ext>
            </a:extLst>
          </p:cNvPr>
          <p:cNvSpPr>
            <a:spLocks noGrp="1"/>
          </p:cNvSpPr>
          <p:nvPr>
            <p:ph type="title"/>
          </p:nvPr>
        </p:nvSpPr>
        <p:spPr/>
        <p:txBody>
          <a:bodyPr/>
          <a:lstStyle/>
          <a:p>
            <a:r>
              <a:rPr lang="en-US" dirty="0"/>
              <a:t>Feature Selection – Heat Map</a:t>
            </a:r>
          </a:p>
        </p:txBody>
      </p:sp>
      <p:pic>
        <p:nvPicPr>
          <p:cNvPr id="7" name="Picture 6">
            <a:extLst>
              <a:ext uri="{FF2B5EF4-FFF2-40B4-BE49-F238E27FC236}">
                <a16:creationId xmlns:a16="http://schemas.microsoft.com/office/drawing/2014/main" id="{FEE99473-9D08-4DCF-AA65-7720C84A06D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45184" y="749007"/>
            <a:ext cx="4530119" cy="3795071"/>
          </a:xfrm>
          <a:prstGeom prst="rect">
            <a:avLst/>
          </a:prstGeom>
          <a:noFill/>
          <a:ln>
            <a:noFill/>
          </a:ln>
        </p:spPr>
      </p:pic>
    </p:spTree>
    <p:extLst>
      <p:ext uri="{BB962C8B-B14F-4D97-AF65-F5344CB8AC3E}">
        <p14:creationId xmlns:p14="http://schemas.microsoft.com/office/powerpoint/2010/main" val="4272754697"/>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A8B790-81BF-47CE-8F74-EC09D57B91AE}"/>
              </a:ext>
            </a:extLst>
          </p:cNvPr>
          <p:cNvSpPr>
            <a:spLocks noGrp="1"/>
          </p:cNvSpPr>
          <p:nvPr>
            <p:ph type="title"/>
          </p:nvPr>
        </p:nvSpPr>
        <p:spPr/>
        <p:txBody>
          <a:bodyPr/>
          <a:lstStyle/>
          <a:p>
            <a:r>
              <a:rPr lang="en-US" dirty="0"/>
              <a:t>Feature Selection – </a:t>
            </a:r>
          </a:p>
        </p:txBody>
      </p:sp>
      <p:pic>
        <p:nvPicPr>
          <p:cNvPr id="4" name="Picture 3">
            <a:extLst>
              <a:ext uri="{FF2B5EF4-FFF2-40B4-BE49-F238E27FC236}">
                <a16:creationId xmlns:a16="http://schemas.microsoft.com/office/drawing/2014/main" id="{DE981D50-0DE0-49E9-8063-E385A791C0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9125" y="727036"/>
            <a:ext cx="3485205" cy="3351396"/>
          </a:xfrm>
          <a:prstGeom prst="rect">
            <a:avLst/>
          </a:prstGeom>
          <a:noFill/>
          <a:ln>
            <a:noFill/>
          </a:ln>
        </p:spPr>
      </p:pic>
      <p:pic>
        <p:nvPicPr>
          <p:cNvPr id="5" name="Picture 4">
            <a:extLst>
              <a:ext uri="{FF2B5EF4-FFF2-40B4-BE49-F238E27FC236}">
                <a16:creationId xmlns:a16="http://schemas.microsoft.com/office/drawing/2014/main" id="{3194FF8D-FEAB-4376-8549-4DF1003C3DD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11159" y="727036"/>
            <a:ext cx="2623610" cy="1932402"/>
          </a:xfrm>
          <a:prstGeom prst="rect">
            <a:avLst/>
          </a:prstGeom>
          <a:noFill/>
          <a:ln>
            <a:noFill/>
          </a:ln>
        </p:spPr>
      </p:pic>
      <p:cxnSp>
        <p:nvCxnSpPr>
          <p:cNvPr id="9" name="Straight Connector 8">
            <a:extLst>
              <a:ext uri="{FF2B5EF4-FFF2-40B4-BE49-F238E27FC236}">
                <a16:creationId xmlns:a16="http://schemas.microsoft.com/office/drawing/2014/main" id="{32CB6553-CA6A-41F6-B689-4EA4F45C9252}"/>
              </a:ext>
            </a:extLst>
          </p:cNvPr>
          <p:cNvCxnSpPr>
            <a:cxnSpLocks/>
          </p:cNvCxnSpPr>
          <p:nvPr/>
        </p:nvCxnSpPr>
        <p:spPr>
          <a:xfrm>
            <a:off x="4572000" y="439750"/>
            <a:ext cx="48861" cy="412527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D68EC18-F70B-4C8C-9D81-0E57703CACAF}"/>
              </a:ext>
            </a:extLst>
          </p:cNvPr>
          <p:cNvSpPr txBox="1"/>
          <p:nvPr/>
        </p:nvSpPr>
        <p:spPr>
          <a:xfrm>
            <a:off x="1257177" y="4170243"/>
            <a:ext cx="2441694" cy="246221"/>
          </a:xfrm>
          <a:prstGeom prst="rect">
            <a:avLst/>
          </a:prstGeom>
          <a:noFill/>
        </p:spPr>
        <p:txBody>
          <a:bodyPr wrap="none" rtlCol="0">
            <a:spAutoFit/>
          </a:bodyPr>
          <a:lstStyle/>
          <a:p>
            <a:r>
              <a:rPr lang="en-US" sz="1000" dirty="0"/>
              <a:t>Feature selection using Extra Tree Classifier</a:t>
            </a:r>
          </a:p>
        </p:txBody>
      </p:sp>
      <p:sp>
        <p:nvSpPr>
          <p:cNvPr id="12" name="TextBox 11">
            <a:extLst>
              <a:ext uri="{FF2B5EF4-FFF2-40B4-BE49-F238E27FC236}">
                <a16:creationId xmlns:a16="http://schemas.microsoft.com/office/drawing/2014/main" id="{B27A6249-87C0-4BFD-8D32-E1D69D29E95B}"/>
              </a:ext>
            </a:extLst>
          </p:cNvPr>
          <p:cNvSpPr txBox="1"/>
          <p:nvPr/>
        </p:nvSpPr>
        <p:spPr>
          <a:xfrm>
            <a:off x="6498109" y="2937851"/>
            <a:ext cx="1024639" cy="246221"/>
          </a:xfrm>
          <a:prstGeom prst="rect">
            <a:avLst/>
          </a:prstGeom>
          <a:noFill/>
        </p:spPr>
        <p:txBody>
          <a:bodyPr wrap="none" rtlCol="0">
            <a:spAutoFit/>
          </a:bodyPr>
          <a:lstStyle/>
          <a:p>
            <a:r>
              <a:rPr lang="en-US" sz="1000" dirty="0" err="1"/>
              <a:t>Annova</a:t>
            </a:r>
            <a:r>
              <a:rPr lang="en-US" sz="1000" dirty="0"/>
              <a:t> Analysis</a:t>
            </a:r>
          </a:p>
        </p:txBody>
      </p:sp>
    </p:spTree>
    <p:extLst>
      <p:ext uri="{BB962C8B-B14F-4D97-AF65-F5344CB8AC3E}">
        <p14:creationId xmlns:p14="http://schemas.microsoft.com/office/powerpoint/2010/main" val="1958666778"/>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A8B790-81BF-47CE-8F74-EC09D57B91AE}"/>
              </a:ext>
            </a:extLst>
          </p:cNvPr>
          <p:cNvSpPr>
            <a:spLocks noGrp="1"/>
          </p:cNvSpPr>
          <p:nvPr>
            <p:ph type="title"/>
          </p:nvPr>
        </p:nvSpPr>
        <p:spPr/>
        <p:txBody>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Model Performance of Regression Model</a:t>
            </a:r>
            <a:r>
              <a:rPr lang="en-US" dirty="0"/>
              <a:t> </a:t>
            </a:r>
          </a:p>
        </p:txBody>
      </p:sp>
      <p:sp>
        <p:nvSpPr>
          <p:cNvPr id="10" name="TextBox 9">
            <a:extLst>
              <a:ext uri="{FF2B5EF4-FFF2-40B4-BE49-F238E27FC236}">
                <a16:creationId xmlns:a16="http://schemas.microsoft.com/office/drawing/2014/main" id="{4D8854D2-F55A-4F1A-8575-E82777B23A8B}"/>
              </a:ext>
            </a:extLst>
          </p:cNvPr>
          <p:cNvSpPr txBox="1"/>
          <p:nvPr/>
        </p:nvSpPr>
        <p:spPr>
          <a:xfrm>
            <a:off x="439889" y="1115547"/>
            <a:ext cx="4572000" cy="757195"/>
          </a:xfrm>
          <a:prstGeom prst="rect">
            <a:avLst/>
          </a:prstGeom>
          <a:noFill/>
        </p:spPr>
        <p:txBody>
          <a:bodyPr wrap="square">
            <a:spAutoFit/>
          </a:bodyPr>
          <a:lstStyle/>
          <a:p>
            <a:pPr marL="342900" marR="0" lvl="0" indent="-342900" algn="just">
              <a:lnSpc>
                <a:spcPct val="150000"/>
              </a:lnSpc>
              <a:spcBef>
                <a:spcPts val="0"/>
              </a:spcBef>
              <a:spcAft>
                <a:spcPts val="0"/>
              </a:spcAft>
              <a:buFont typeface="Wingdings" panose="05000000000000000000" pitchFamily="2" charset="2"/>
              <a:buChar char=""/>
            </a:pPr>
            <a:r>
              <a:rPr lang="en-US" sz="1000" dirty="0">
                <a:solidFill>
                  <a:srgbClr val="002060"/>
                </a:solidFill>
              </a:rPr>
              <a:t>MAE: Mean Absolute Error</a:t>
            </a:r>
          </a:p>
          <a:p>
            <a:pPr marL="342900" marR="0" lvl="0" indent="-342900" algn="just">
              <a:lnSpc>
                <a:spcPct val="150000"/>
              </a:lnSpc>
              <a:spcBef>
                <a:spcPts val="0"/>
              </a:spcBef>
              <a:spcAft>
                <a:spcPts val="0"/>
              </a:spcAft>
              <a:buFont typeface="Wingdings" panose="05000000000000000000" pitchFamily="2" charset="2"/>
              <a:buChar char=""/>
            </a:pPr>
            <a:r>
              <a:rPr lang="en-US" sz="1000" dirty="0">
                <a:solidFill>
                  <a:srgbClr val="002060"/>
                </a:solidFill>
              </a:rPr>
              <a:t>Root Mean Squared Error (RMSE)</a:t>
            </a:r>
          </a:p>
          <a:p>
            <a:pPr marL="342900" marR="0" lvl="0" indent="-342900" algn="just">
              <a:lnSpc>
                <a:spcPct val="150000"/>
              </a:lnSpc>
              <a:spcBef>
                <a:spcPts val="0"/>
              </a:spcBef>
              <a:spcAft>
                <a:spcPts val="800"/>
              </a:spcAft>
              <a:buFont typeface="Wingdings" panose="05000000000000000000" pitchFamily="2" charset="2"/>
              <a:buChar char=""/>
            </a:pPr>
            <a:r>
              <a:rPr lang="en-US" sz="1000" dirty="0">
                <a:solidFill>
                  <a:srgbClr val="002060"/>
                </a:solidFill>
              </a:rPr>
              <a:t>R Squared</a:t>
            </a:r>
          </a:p>
        </p:txBody>
      </p:sp>
      <p:sp>
        <p:nvSpPr>
          <p:cNvPr id="6" name="TextBox 5">
            <a:extLst>
              <a:ext uri="{FF2B5EF4-FFF2-40B4-BE49-F238E27FC236}">
                <a16:creationId xmlns:a16="http://schemas.microsoft.com/office/drawing/2014/main" id="{F7F2CD06-39A4-4189-A77F-AA278D0BA1A9}"/>
              </a:ext>
            </a:extLst>
          </p:cNvPr>
          <p:cNvSpPr txBox="1"/>
          <p:nvPr/>
        </p:nvSpPr>
        <p:spPr>
          <a:xfrm>
            <a:off x="439889" y="698617"/>
            <a:ext cx="1391728" cy="299313"/>
          </a:xfrm>
          <a:prstGeom prst="rect">
            <a:avLst/>
          </a:prstGeom>
          <a:noFill/>
        </p:spPr>
        <p:txBody>
          <a:bodyPr wrap="none" rtlCol="0">
            <a:spAutoFit/>
          </a:bodyPr>
          <a:lstStyle/>
          <a:p>
            <a:pPr algn="just">
              <a:lnSpc>
                <a:spcPct val="150000"/>
              </a:lnSpc>
            </a:pPr>
            <a:r>
              <a:rPr lang="en-US" sz="1000" b="1" dirty="0">
                <a:solidFill>
                  <a:srgbClr val="002060"/>
                </a:solidFill>
              </a:rPr>
              <a:t>Metrics to be followed</a:t>
            </a:r>
          </a:p>
        </p:txBody>
      </p:sp>
      <p:pic>
        <p:nvPicPr>
          <p:cNvPr id="13" name="Picture 12">
            <a:extLst>
              <a:ext uri="{FF2B5EF4-FFF2-40B4-BE49-F238E27FC236}">
                <a16:creationId xmlns:a16="http://schemas.microsoft.com/office/drawing/2014/main" id="{DE5DFFC3-8131-421E-9AFC-DB79C519953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02105" y="2156016"/>
            <a:ext cx="5939790" cy="2229485"/>
          </a:xfrm>
          <a:prstGeom prst="rect">
            <a:avLst/>
          </a:prstGeom>
          <a:noFill/>
          <a:ln>
            <a:noFill/>
          </a:ln>
        </p:spPr>
      </p:pic>
    </p:spTree>
    <p:extLst>
      <p:ext uri="{BB962C8B-B14F-4D97-AF65-F5344CB8AC3E}">
        <p14:creationId xmlns:p14="http://schemas.microsoft.com/office/powerpoint/2010/main" val="100348207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00559BDA-53F8-46A1-B266-99CC0A35E635}"/>
              </a:ext>
            </a:extLst>
          </p:cNvPr>
          <p:cNvSpPr/>
          <p:nvPr/>
        </p:nvSpPr>
        <p:spPr>
          <a:xfrm>
            <a:off x="1454034" y="1127939"/>
            <a:ext cx="3117966" cy="2732861"/>
          </a:xfrm>
          <a:prstGeom prst="ellipse">
            <a:avLst/>
          </a:prstGeom>
          <a:solidFill>
            <a:schemeClr val="accent6">
              <a:lumMod val="20000"/>
              <a:lumOff val="80000"/>
              <a:alpha val="50000"/>
            </a:schemeClr>
          </a:solidFill>
          <a:ln>
            <a:solidFill>
              <a:schemeClr val="accent6">
                <a:lumMod val="5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BF69D044-0F92-4401-B5DF-AF9B3F4E5AC4}"/>
              </a:ext>
            </a:extLst>
          </p:cNvPr>
          <p:cNvSpPr/>
          <p:nvPr/>
        </p:nvSpPr>
        <p:spPr>
          <a:xfrm>
            <a:off x="615575" y="994010"/>
            <a:ext cx="2944843" cy="2866790"/>
          </a:xfrm>
          <a:prstGeom prst="ellipse">
            <a:avLst/>
          </a:prstGeom>
          <a:solidFill>
            <a:schemeClr val="bg1">
              <a:lumMod val="85000"/>
              <a:alpha val="50000"/>
            </a:schemeClr>
          </a:solidFill>
          <a:ln>
            <a:solidFill>
              <a:schemeClr val="bg1">
                <a:lumMod val="5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3970DE54-8560-499B-B20E-BC795E244625}"/>
              </a:ext>
            </a:extLst>
          </p:cNvPr>
          <p:cNvSpPr/>
          <p:nvPr/>
        </p:nvSpPr>
        <p:spPr>
          <a:xfrm>
            <a:off x="1231594" y="1091114"/>
            <a:ext cx="2602523" cy="2866790"/>
          </a:xfrm>
          <a:prstGeom prst="ellipse">
            <a:avLst/>
          </a:prstGeom>
          <a:solidFill>
            <a:schemeClr val="accent1">
              <a:lumMod val="20000"/>
              <a:lumOff val="80000"/>
              <a:alpha val="50000"/>
            </a:schemeClr>
          </a:solidFill>
          <a:ln>
            <a:solidFill>
              <a:srgbClr val="00206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4" name="Title 3"/>
          <p:cNvSpPr>
            <a:spLocks noGrp="1"/>
          </p:cNvSpPr>
          <p:nvPr>
            <p:ph type="title"/>
          </p:nvPr>
        </p:nvSpPr>
        <p:spPr>
          <a:xfrm>
            <a:off x="389109" y="203746"/>
            <a:ext cx="8255488" cy="379489"/>
          </a:xfrm>
        </p:spPr>
        <p:txBody>
          <a:bodyPr>
            <a:normAutofit/>
          </a:bodyPr>
          <a:lstStyle/>
          <a:p>
            <a:r>
              <a:rPr lang="en-US" sz="2000" b="1" dirty="0"/>
              <a:t>Team Construct </a:t>
            </a:r>
            <a:r>
              <a:rPr lang="en-US" sz="2000" dirty="0"/>
              <a:t>| Dissertation Topic &amp; Team Details</a:t>
            </a:r>
            <a:r>
              <a:rPr lang="en-US" sz="1600" dirty="0"/>
              <a:t> </a:t>
            </a:r>
          </a:p>
        </p:txBody>
      </p:sp>
      <p:sp>
        <p:nvSpPr>
          <p:cNvPr id="2" name="Slide Number Placeholder 1"/>
          <p:cNvSpPr>
            <a:spLocks noGrp="1"/>
          </p:cNvSpPr>
          <p:nvPr>
            <p:ph type="sldNum" sz="quarter" idx="12"/>
          </p:nvPr>
        </p:nvSpPr>
        <p:spPr>
          <a:xfrm>
            <a:off x="384048" y="4785777"/>
            <a:ext cx="228600" cy="15557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49CB804B-27FD-4D4D-AA2D-0F7196CB947E}"/>
              </a:ext>
            </a:extLst>
          </p:cNvPr>
          <p:cNvSpPr txBox="1"/>
          <p:nvPr/>
        </p:nvSpPr>
        <p:spPr>
          <a:xfrm>
            <a:off x="4780168" y="1363468"/>
            <a:ext cx="4165712" cy="1785104"/>
          </a:xfrm>
          <a:prstGeom prst="rect">
            <a:avLst/>
          </a:prstGeom>
          <a:noFill/>
        </p:spPr>
        <p:txBody>
          <a:bodyPr wrap="square" rtlCol="0">
            <a:spAutoFit/>
          </a:bodyPr>
          <a:lstStyle/>
          <a:p>
            <a:r>
              <a:rPr lang="en-US" sz="1000" dirty="0">
                <a:solidFill>
                  <a:srgbClr val="002060"/>
                </a:solidFill>
                <a:latin typeface="+mj-lt"/>
              </a:rPr>
              <a:t>Dissertation Topic		: Group Categorization and Ticket 					  Resolution Time Prediction through Machine Learning</a:t>
            </a:r>
          </a:p>
          <a:p>
            <a:r>
              <a:rPr lang="en-US" sz="1000" dirty="0">
                <a:solidFill>
                  <a:srgbClr val="002060"/>
                </a:solidFill>
                <a:latin typeface="+mj-lt"/>
              </a:rPr>
              <a:t>Name of Student			: Ashish Sarkar</a:t>
            </a:r>
          </a:p>
          <a:p>
            <a:r>
              <a:rPr lang="en-US" sz="1000" dirty="0">
                <a:solidFill>
                  <a:srgbClr val="002060"/>
                </a:solidFill>
                <a:latin typeface="+mj-lt"/>
              </a:rPr>
              <a:t>E-mail ID of Student		: 2019hc04098@wilp.bits-pilani.ac.in </a:t>
            </a:r>
          </a:p>
          <a:p>
            <a:endParaRPr lang="en-US" sz="1000" dirty="0">
              <a:solidFill>
                <a:srgbClr val="002060"/>
              </a:solidFill>
              <a:latin typeface="+mj-lt"/>
            </a:endParaRPr>
          </a:p>
          <a:p>
            <a:r>
              <a:rPr lang="en-US" sz="1000" dirty="0">
                <a:solidFill>
                  <a:srgbClr val="002060"/>
                </a:solidFill>
                <a:latin typeface="+mj-lt"/>
              </a:rPr>
              <a:t>Name of Supervisor		: Sandip Das</a:t>
            </a:r>
          </a:p>
          <a:p>
            <a:r>
              <a:rPr lang="en-US" sz="1000" dirty="0">
                <a:solidFill>
                  <a:srgbClr val="002060"/>
                </a:solidFill>
                <a:latin typeface="+mj-lt"/>
              </a:rPr>
              <a:t>E-mail ID of Supervisor		: Das.Sandip@cognizant.com</a:t>
            </a:r>
          </a:p>
          <a:p>
            <a:endParaRPr lang="en-US" sz="1000" dirty="0">
              <a:solidFill>
                <a:srgbClr val="002060"/>
              </a:solidFill>
              <a:latin typeface="+mj-lt"/>
            </a:endParaRPr>
          </a:p>
          <a:p>
            <a:r>
              <a:rPr lang="en-US" sz="1000" dirty="0">
                <a:solidFill>
                  <a:srgbClr val="002060"/>
                </a:solidFill>
                <a:latin typeface="+mj-lt"/>
              </a:rPr>
              <a:t>Name of Evaluator		:</a:t>
            </a:r>
          </a:p>
          <a:p>
            <a:r>
              <a:rPr lang="en-US" sz="1000" dirty="0">
                <a:solidFill>
                  <a:srgbClr val="002060"/>
                </a:solidFill>
                <a:latin typeface="+mj-lt"/>
              </a:rPr>
              <a:t>E-mail of Evaluator		:</a:t>
            </a:r>
          </a:p>
        </p:txBody>
      </p:sp>
      <p:grpSp>
        <p:nvGrpSpPr>
          <p:cNvPr id="9" name="Group 8">
            <a:extLst>
              <a:ext uri="{FF2B5EF4-FFF2-40B4-BE49-F238E27FC236}">
                <a16:creationId xmlns:a16="http://schemas.microsoft.com/office/drawing/2014/main" id="{D00D91B3-592B-49C2-9C06-C51C9EFF73DF}"/>
              </a:ext>
            </a:extLst>
          </p:cNvPr>
          <p:cNvGrpSpPr/>
          <p:nvPr/>
        </p:nvGrpSpPr>
        <p:grpSpPr>
          <a:xfrm>
            <a:off x="3886945" y="1559769"/>
            <a:ext cx="449471" cy="696250"/>
            <a:chOff x="5520914" y="893361"/>
            <a:chExt cx="407163" cy="466164"/>
          </a:xfrm>
        </p:grpSpPr>
        <p:pic>
          <p:nvPicPr>
            <p:cNvPr id="29" name="Graphic 28" descr="User with solid fill">
              <a:extLst>
                <a:ext uri="{FF2B5EF4-FFF2-40B4-BE49-F238E27FC236}">
                  <a16:creationId xmlns:a16="http://schemas.microsoft.com/office/drawing/2014/main" id="{2CB808B3-9EF9-4569-8B49-E6D063D5E50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43322" y="893361"/>
              <a:ext cx="362346" cy="343053"/>
            </a:xfrm>
            <a:prstGeom prst="rect">
              <a:avLst/>
            </a:prstGeom>
          </p:spPr>
        </p:pic>
        <p:sp>
          <p:nvSpPr>
            <p:cNvPr id="30" name="TextBox 29">
              <a:extLst>
                <a:ext uri="{FF2B5EF4-FFF2-40B4-BE49-F238E27FC236}">
                  <a16:creationId xmlns:a16="http://schemas.microsoft.com/office/drawing/2014/main" id="{F08AFF7F-FC6A-4F7B-B12A-BB1B296E5777}"/>
                </a:ext>
              </a:extLst>
            </p:cNvPr>
            <p:cNvSpPr txBox="1"/>
            <p:nvPr/>
          </p:nvSpPr>
          <p:spPr>
            <a:xfrm>
              <a:off x="5520914" y="1236414"/>
              <a:ext cx="407163" cy="123111"/>
            </a:xfrm>
            <a:prstGeom prst="rect">
              <a:avLst/>
            </a:prstGeom>
          </p:spPr>
          <p:txBody>
            <a:bodyPr wrap="none" lIns="0" tIns="0" rIns="0" bIns="0" rtlCol="0">
              <a:spAutoFit/>
            </a:bodyPr>
            <a:lstStyle/>
            <a:p>
              <a:pPr algn="ctr"/>
              <a:r>
                <a:rPr lang="en-IN" sz="800" b="1" dirty="0"/>
                <a:t>Evaluator</a:t>
              </a:r>
            </a:p>
          </p:txBody>
        </p:sp>
      </p:grpSp>
      <p:grpSp>
        <p:nvGrpSpPr>
          <p:cNvPr id="42" name="Group 41">
            <a:extLst>
              <a:ext uri="{FF2B5EF4-FFF2-40B4-BE49-F238E27FC236}">
                <a16:creationId xmlns:a16="http://schemas.microsoft.com/office/drawing/2014/main" id="{FD2E334D-FEAF-4C25-A367-BDA7884C50D5}"/>
              </a:ext>
            </a:extLst>
          </p:cNvPr>
          <p:cNvGrpSpPr/>
          <p:nvPr/>
        </p:nvGrpSpPr>
        <p:grpSpPr>
          <a:xfrm>
            <a:off x="701927" y="1559769"/>
            <a:ext cx="499019" cy="696250"/>
            <a:chOff x="5498473" y="893361"/>
            <a:chExt cx="452047" cy="466164"/>
          </a:xfrm>
        </p:grpSpPr>
        <p:pic>
          <p:nvPicPr>
            <p:cNvPr id="43" name="Graphic 42" descr="User with solid fill">
              <a:extLst>
                <a:ext uri="{FF2B5EF4-FFF2-40B4-BE49-F238E27FC236}">
                  <a16:creationId xmlns:a16="http://schemas.microsoft.com/office/drawing/2014/main" id="{58115610-EA98-4ECF-972E-D7F0F6D22A0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43322" y="893361"/>
              <a:ext cx="362346" cy="343053"/>
            </a:xfrm>
            <a:prstGeom prst="rect">
              <a:avLst/>
            </a:prstGeom>
          </p:spPr>
        </p:pic>
        <p:sp>
          <p:nvSpPr>
            <p:cNvPr id="44" name="TextBox 43">
              <a:extLst>
                <a:ext uri="{FF2B5EF4-FFF2-40B4-BE49-F238E27FC236}">
                  <a16:creationId xmlns:a16="http://schemas.microsoft.com/office/drawing/2014/main" id="{E920E969-F3E3-4AC7-A5BB-63203C7223A1}"/>
                </a:ext>
              </a:extLst>
            </p:cNvPr>
            <p:cNvSpPr txBox="1"/>
            <p:nvPr/>
          </p:nvSpPr>
          <p:spPr>
            <a:xfrm>
              <a:off x="5498473" y="1236414"/>
              <a:ext cx="452047" cy="123111"/>
            </a:xfrm>
            <a:prstGeom prst="rect">
              <a:avLst/>
            </a:prstGeom>
          </p:spPr>
          <p:txBody>
            <a:bodyPr wrap="none" lIns="0" tIns="0" rIns="0" bIns="0" rtlCol="0">
              <a:spAutoFit/>
            </a:bodyPr>
            <a:lstStyle/>
            <a:p>
              <a:pPr algn="ctr"/>
              <a:r>
                <a:rPr lang="en-IN" sz="800" b="1" dirty="0"/>
                <a:t>Supervisor</a:t>
              </a:r>
            </a:p>
          </p:txBody>
        </p:sp>
      </p:grpSp>
      <p:grpSp>
        <p:nvGrpSpPr>
          <p:cNvPr id="45" name="Group 44">
            <a:extLst>
              <a:ext uri="{FF2B5EF4-FFF2-40B4-BE49-F238E27FC236}">
                <a16:creationId xmlns:a16="http://schemas.microsoft.com/office/drawing/2014/main" id="{7A0E88E7-94FA-4D94-AF2C-D9C63EC90979}"/>
              </a:ext>
            </a:extLst>
          </p:cNvPr>
          <p:cNvGrpSpPr/>
          <p:nvPr/>
        </p:nvGrpSpPr>
        <p:grpSpPr>
          <a:xfrm>
            <a:off x="2319190" y="3007069"/>
            <a:ext cx="399997" cy="696250"/>
            <a:chOff x="5543322" y="893361"/>
            <a:chExt cx="362346" cy="466164"/>
          </a:xfrm>
        </p:grpSpPr>
        <p:pic>
          <p:nvPicPr>
            <p:cNvPr id="46" name="Graphic 45" descr="User with solid fill">
              <a:extLst>
                <a:ext uri="{FF2B5EF4-FFF2-40B4-BE49-F238E27FC236}">
                  <a16:creationId xmlns:a16="http://schemas.microsoft.com/office/drawing/2014/main" id="{CAA93FE4-FAC8-4C75-9948-A2319C75FA3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43322" y="893361"/>
              <a:ext cx="362346" cy="343053"/>
            </a:xfrm>
            <a:prstGeom prst="rect">
              <a:avLst/>
            </a:prstGeom>
          </p:spPr>
        </p:pic>
        <p:sp>
          <p:nvSpPr>
            <p:cNvPr id="47" name="TextBox 46">
              <a:extLst>
                <a:ext uri="{FF2B5EF4-FFF2-40B4-BE49-F238E27FC236}">
                  <a16:creationId xmlns:a16="http://schemas.microsoft.com/office/drawing/2014/main" id="{8E56E5BD-F54E-483A-892F-0BBB78459F81}"/>
                </a:ext>
              </a:extLst>
            </p:cNvPr>
            <p:cNvSpPr txBox="1"/>
            <p:nvPr/>
          </p:nvSpPr>
          <p:spPr>
            <a:xfrm>
              <a:off x="5557783" y="1236414"/>
              <a:ext cx="333425" cy="123111"/>
            </a:xfrm>
            <a:prstGeom prst="rect">
              <a:avLst/>
            </a:prstGeom>
          </p:spPr>
          <p:txBody>
            <a:bodyPr wrap="none" lIns="0" tIns="0" rIns="0" bIns="0" rtlCol="0">
              <a:spAutoFit/>
            </a:bodyPr>
            <a:lstStyle/>
            <a:p>
              <a:pPr algn="ctr"/>
              <a:r>
                <a:rPr lang="en-IN" sz="800" b="1" dirty="0"/>
                <a:t>Student</a:t>
              </a:r>
            </a:p>
          </p:txBody>
        </p:sp>
      </p:grpSp>
      <p:sp>
        <p:nvSpPr>
          <p:cNvPr id="20" name="TextBox 19">
            <a:extLst>
              <a:ext uri="{FF2B5EF4-FFF2-40B4-BE49-F238E27FC236}">
                <a16:creationId xmlns:a16="http://schemas.microsoft.com/office/drawing/2014/main" id="{0DBD17D4-12BC-4B48-9AD6-AB1F003619FC}"/>
              </a:ext>
            </a:extLst>
          </p:cNvPr>
          <p:cNvSpPr txBox="1"/>
          <p:nvPr/>
        </p:nvSpPr>
        <p:spPr>
          <a:xfrm>
            <a:off x="1388920" y="2637236"/>
            <a:ext cx="2173672" cy="123111"/>
          </a:xfrm>
          <a:prstGeom prst="rect">
            <a:avLst/>
          </a:prstGeom>
        </p:spPr>
        <p:txBody>
          <a:bodyPr wrap="none" lIns="0" tIns="0" rIns="0" bIns="0" rtlCol="0">
            <a:spAutoFit/>
          </a:bodyPr>
          <a:lstStyle/>
          <a:p>
            <a:pPr algn="ctr"/>
            <a:r>
              <a:rPr lang="en-IN" sz="800" b="1" dirty="0"/>
              <a:t>Ticket Classification and predicting resolution time </a:t>
            </a:r>
          </a:p>
        </p:txBody>
      </p:sp>
      <p:pic>
        <p:nvPicPr>
          <p:cNvPr id="13" name="Picture 12" descr="Diagram&#10;&#10;Description automatically generated">
            <a:extLst>
              <a:ext uri="{FF2B5EF4-FFF2-40B4-BE49-F238E27FC236}">
                <a16:creationId xmlns:a16="http://schemas.microsoft.com/office/drawing/2014/main" id="{2C13D30F-B1C0-498C-9586-850ED6530FCE}"/>
              </a:ext>
            </a:extLst>
          </p:cNvPr>
          <p:cNvPicPr>
            <a:picLocks noChangeAspect="1"/>
          </p:cNvPicPr>
          <p:nvPr/>
        </p:nvPicPr>
        <p:blipFill>
          <a:blip r:embed="rId5"/>
          <a:stretch>
            <a:fillRect/>
          </a:stretch>
        </p:blipFill>
        <p:spPr>
          <a:xfrm>
            <a:off x="2043742" y="1618498"/>
            <a:ext cx="864019" cy="975969"/>
          </a:xfrm>
          <a:prstGeom prst="rect">
            <a:avLst/>
          </a:prstGeom>
        </p:spPr>
      </p:pic>
    </p:spTree>
    <p:extLst>
      <p:ext uri="{BB962C8B-B14F-4D97-AF65-F5344CB8AC3E}">
        <p14:creationId xmlns:p14="http://schemas.microsoft.com/office/powerpoint/2010/main" val="1060215732"/>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A8B790-81BF-47CE-8F74-EC09D57B91AE}"/>
              </a:ext>
            </a:extLst>
          </p:cNvPr>
          <p:cNvSpPr>
            <a:spLocks noGrp="1"/>
          </p:cNvSpPr>
          <p:nvPr>
            <p:ph type="title"/>
          </p:nvPr>
        </p:nvSpPr>
        <p:spPr/>
        <p:txBody>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Model Performance of Regression Model</a:t>
            </a:r>
            <a:r>
              <a:rPr lang="en-US" dirty="0"/>
              <a:t> </a:t>
            </a:r>
          </a:p>
        </p:txBody>
      </p:sp>
      <p:sp>
        <p:nvSpPr>
          <p:cNvPr id="7" name="TextBox 6">
            <a:extLst>
              <a:ext uri="{FF2B5EF4-FFF2-40B4-BE49-F238E27FC236}">
                <a16:creationId xmlns:a16="http://schemas.microsoft.com/office/drawing/2014/main" id="{D7EEB3DF-B0FA-4EBC-860A-EB83C66F2589}"/>
              </a:ext>
            </a:extLst>
          </p:cNvPr>
          <p:cNvSpPr txBox="1"/>
          <p:nvPr/>
        </p:nvSpPr>
        <p:spPr>
          <a:xfrm>
            <a:off x="384048" y="543940"/>
            <a:ext cx="4572000" cy="299313"/>
          </a:xfrm>
          <a:prstGeom prst="rect">
            <a:avLst/>
          </a:prstGeom>
          <a:noFill/>
        </p:spPr>
        <p:txBody>
          <a:bodyPr wrap="square">
            <a:spAutoFit/>
          </a:bodyPr>
          <a:lstStyle/>
          <a:p>
            <a:pPr marR="0" lvl="0" algn="just">
              <a:lnSpc>
                <a:spcPct val="150000"/>
              </a:lnSpc>
              <a:spcBef>
                <a:spcPts val="0"/>
              </a:spcBef>
              <a:spcAft>
                <a:spcPts val="0"/>
              </a:spcAft>
            </a:pPr>
            <a:r>
              <a:rPr lang="en-US" sz="1000" dirty="0">
                <a:solidFill>
                  <a:srgbClr val="002060"/>
                </a:solidFill>
              </a:rPr>
              <a:t>We have chosen Random Forest Regressor to be the best performer</a:t>
            </a:r>
          </a:p>
        </p:txBody>
      </p:sp>
      <p:sp>
        <p:nvSpPr>
          <p:cNvPr id="8" name="TextBox 7">
            <a:extLst>
              <a:ext uri="{FF2B5EF4-FFF2-40B4-BE49-F238E27FC236}">
                <a16:creationId xmlns:a16="http://schemas.microsoft.com/office/drawing/2014/main" id="{0EEA022A-CFD4-49E4-AA27-3C5103FA9B80}"/>
              </a:ext>
            </a:extLst>
          </p:cNvPr>
          <p:cNvSpPr txBox="1"/>
          <p:nvPr/>
        </p:nvSpPr>
        <p:spPr>
          <a:xfrm>
            <a:off x="384048" y="823794"/>
            <a:ext cx="4572000" cy="309637"/>
          </a:xfrm>
          <a:prstGeom prst="rect">
            <a:avLst/>
          </a:prstGeom>
          <a:noFill/>
        </p:spPr>
        <p:txBody>
          <a:bodyPr wrap="square">
            <a:spAutoFit/>
          </a:bodyPr>
          <a:lstStyle/>
          <a:p>
            <a:pPr marR="0" lvl="0" algn="just">
              <a:lnSpc>
                <a:spcPct val="150000"/>
              </a:lnSpc>
              <a:spcBef>
                <a:spcPts val="0"/>
              </a:spcBef>
              <a:spcAft>
                <a:spcPts val="0"/>
              </a:spcAft>
            </a:pPr>
            <a:r>
              <a:rPr lang="en-US" sz="1050" b="1" dirty="0">
                <a:solidFill>
                  <a:srgbClr val="002060"/>
                </a:solidFill>
              </a:rPr>
              <a:t>Random Forest Regressor Statistics </a:t>
            </a:r>
          </a:p>
        </p:txBody>
      </p:sp>
      <p:cxnSp>
        <p:nvCxnSpPr>
          <p:cNvPr id="4" name="Straight Connector 3">
            <a:extLst>
              <a:ext uri="{FF2B5EF4-FFF2-40B4-BE49-F238E27FC236}">
                <a16:creationId xmlns:a16="http://schemas.microsoft.com/office/drawing/2014/main" id="{9CCF73EA-7D0E-466E-BEB7-4275E0DA75AB}"/>
              </a:ext>
            </a:extLst>
          </p:cNvPr>
          <p:cNvCxnSpPr>
            <a:cxnSpLocks/>
          </p:cNvCxnSpPr>
          <p:nvPr/>
        </p:nvCxnSpPr>
        <p:spPr>
          <a:xfrm>
            <a:off x="2575677" y="843253"/>
            <a:ext cx="0" cy="374270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BB430DC9-517A-43FF-A268-B7DC5951A4FA}"/>
              </a:ext>
            </a:extLst>
          </p:cNvPr>
          <p:cNvPicPr>
            <a:picLocks noChangeAspect="1"/>
          </p:cNvPicPr>
          <p:nvPr/>
        </p:nvPicPr>
        <p:blipFill>
          <a:blip r:embed="rId3"/>
          <a:stretch>
            <a:fillRect/>
          </a:stretch>
        </p:blipFill>
        <p:spPr>
          <a:xfrm>
            <a:off x="523512" y="1393049"/>
            <a:ext cx="1856719" cy="773877"/>
          </a:xfrm>
          <a:prstGeom prst="rect">
            <a:avLst/>
          </a:prstGeom>
        </p:spPr>
      </p:pic>
      <p:pic>
        <p:nvPicPr>
          <p:cNvPr id="15" name="Picture 14">
            <a:extLst>
              <a:ext uri="{FF2B5EF4-FFF2-40B4-BE49-F238E27FC236}">
                <a16:creationId xmlns:a16="http://schemas.microsoft.com/office/drawing/2014/main" id="{D79F149F-9C74-4EC3-B775-9CE2AEF45635}"/>
              </a:ext>
            </a:extLst>
          </p:cNvPr>
          <p:cNvPicPr>
            <a:picLocks noChangeAspect="1"/>
          </p:cNvPicPr>
          <p:nvPr/>
        </p:nvPicPr>
        <p:blipFill>
          <a:blip r:embed="rId4"/>
          <a:stretch>
            <a:fillRect/>
          </a:stretch>
        </p:blipFill>
        <p:spPr>
          <a:xfrm>
            <a:off x="523512" y="2255984"/>
            <a:ext cx="1841893" cy="691057"/>
          </a:xfrm>
          <a:prstGeom prst="rect">
            <a:avLst/>
          </a:prstGeom>
        </p:spPr>
      </p:pic>
      <p:pic>
        <p:nvPicPr>
          <p:cNvPr id="17" name="Picture 16">
            <a:extLst>
              <a:ext uri="{FF2B5EF4-FFF2-40B4-BE49-F238E27FC236}">
                <a16:creationId xmlns:a16="http://schemas.microsoft.com/office/drawing/2014/main" id="{A8471047-434F-4C39-B074-5DAC6F4ADE56}"/>
              </a:ext>
            </a:extLst>
          </p:cNvPr>
          <p:cNvPicPr>
            <a:picLocks noChangeAspect="1"/>
          </p:cNvPicPr>
          <p:nvPr/>
        </p:nvPicPr>
        <p:blipFill>
          <a:blip r:embed="rId5"/>
          <a:stretch>
            <a:fillRect/>
          </a:stretch>
        </p:blipFill>
        <p:spPr>
          <a:xfrm>
            <a:off x="523512" y="3108466"/>
            <a:ext cx="1905579" cy="1462087"/>
          </a:xfrm>
          <a:prstGeom prst="rect">
            <a:avLst/>
          </a:prstGeom>
        </p:spPr>
      </p:pic>
      <p:pic>
        <p:nvPicPr>
          <p:cNvPr id="19" name="Picture 18">
            <a:extLst>
              <a:ext uri="{FF2B5EF4-FFF2-40B4-BE49-F238E27FC236}">
                <a16:creationId xmlns:a16="http://schemas.microsoft.com/office/drawing/2014/main" id="{DB3D4BA6-AA94-4961-84F4-E33ECF77EE5C}"/>
              </a:ext>
            </a:extLst>
          </p:cNvPr>
          <p:cNvPicPr>
            <a:picLocks noChangeAspect="1"/>
          </p:cNvPicPr>
          <p:nvPr/>
        </p:nvPicPr>
        <p:blipFill>
          <a:blip r:embed="rId6"/>
          <a:stretch>
            <a:fillRect/>
          </a:stretch>
        </p:blipFill>
        <p:spPr>
          <a:xfrm>
            <a:off x="2670048" y="1310739"/>
            <a:ext cx="2448810" cy="1935130"/>
          </a:xfrm>
          <a:prstGeom prst="rect">
            <a:avLst/>
          </a:prstGeom>
        </p:spPr>
      </p:pic>
      <p:pic>
        <p:nvPicPr>
          <p:cNvPr id="21" name="Picture 20">
            <a:extLst>
              <a:ext uri="{FF2B5EF4-FFF2-40B4-BE49-F238E27FC236}">
                <a16:creationId xmlns:a16="http://schemas.microsoft.com/office/drawing/2014/main" id="{542267F1-3156-4B7F-A637-30281A07B39D}"/>
              </a:ext>
            </a:extLst>
          </p:cNvPr>
          <p:cNvPicPr>
            <a:picLocks noChangeAspect="1"/>
          </p:cNvPicPr>
          <p:nvPr/>
        </p:nvPicPr>
        <p:blipFill>
          <a:blip r:embed="rId7"/>
          <a:stretch>
            <a:fillRect/>
          </a:stretch>
        </p:blipFill>
        <p:spPr>
          <a:xfrm>
            <a:off x="5035635" y="1211155"/>
            <a:ext cx="3933862" cy="2035643"/>
          </a:xfrm>
          <a:prstGeom prst="rect">
            <a:avLst/>
          </a:prstGeom>
        </p:spPr>
      </p:pic>
      <p:sp>
        <p:nvSpPr>
          <p:cNvPr id="23" name="TextBox 22">
            <a:extLst>
              <a:ext uri="{FF2B5EF4-FFF2-40B4-BE49-F238E27FC236}">
                <a16:creationId xmlns:a16="http://schemas.microsoft.com/office/drawing/2014/main" id="{2477A241-4385-4151-B73E-FC0B81391261}"/>
              </a:ext>
            </a:extLst>
          </p:cNvPr>
          <p:cNvSpPr txBox="1"/>
          <p:nvPr/>
        </p:nvSpPr>
        <p:spPr>
          <a:xfrm>
            <a:off x="5035635" y="3442918"/>
            <a:ext cx="1684234" cy="299313"/>
          </a:xfrm>
          <a:prstGeom prst="rect">
            <a:avLst/>
          </a:prstGeom>
          <a:noFill/>
        </p:spPr>
        <p:txBody>
          <a:bodyPr wrap="square">
            <a:spAutoFit/>
          </a:bodyPr>
          <a:lstStyle/>
          <a:p>
            <a:pPr marR="0" lvl="0" algn="just">
              <a:lnSpc>
                <a:spcPct val="150000"/>
              </a:lnSpc>
              <a:spcBef>
                <a:spcPts val="0"/>
              </a:spcBef>
              <a:spcAft>
                <a:spcPts val="0"/>
              </a:spcAft>
            </a:pPr>
            <a:r>
              <a:rPr lang="en-US" sz="1000" dirty="0">
                <a:solidFill>
                  <a:srgbClr val="002060"/>
                </a:solidFill>
              </a:rPr>
              <a:t>Graphical Representation </a:t>
            </a:r>
          </a:p>
        </p:txBody>
      </p:sp>
    </p:spTree>
    <p:extLst>
      <p:ext uri="{BB962C8B-B14F-4D97-AF65-F5344CB8AC3E}">
        <p14:creationId xmlns:p14="http://schemas.microsoft.com/office/powerpoint/2010/main" val="4102841163"/>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4048" y="200097"/>
            <a:ext cx="6861350" cy="379489"/>
          </a:xfrm>
        </p:spPr>
        <p:txBody>
          <a:bodyPr>
            <a:normAutofit/>
          </a:bodyPr>
          <a:lstStyle/>
          <a:p>
            <a:r>
              <a:rPr lang="en-US" sz="2000" b="1" dirty="0"/>
              <a:t>Distributed ML: Spark </a:t>
            </a:r>
            <a:r>
              <a:rPr lang="en-US" sz="2000" b="1" dirty="0" err="1"/>
              <a:t>MLib</a:t>
            </a:r>
            <a:endParaRPr lang="en-US" sz="1600" dirty="0"/>
          </a:p>
        </p:txBody>
      </p:sp>
      <p:sp>
        <p:nvSpPr>
          <p:cNvPr id="2" name="Slide Number Placeholder 1"/>
          <p:cNvSpPr>
            <a:spLocks noGrp="1"/>
          </p:cNvSpPr>
          <p:nvPr>
            <p:ph type="sldNum" sz="quarter" idx="12"/>
          </p:nvPr>
        </p:nvSpPr>
        <p:spPr>
          <a:xfrm>
            <a:off x="384048" y="4785778"/>
            <a:ext cx="228600" cy="155575"/>
          </a:xfrm>
        </p:spPr>
        <p:txBody>
          <a:bodyPr/>
          <a:lstStyle/>
          <a:p>
            <a:pPr defTabSz="457189">
              <a:defRPr/>
            </a:pPr>
            <a:fld id="{2EFEF571-C9B4-4D92-A7F7-315B894862A8}" type="slidenum">
              <a:rPr lang="en-US" smtClean="0"/>
              <a:pPr defTabSz="457189">
                <a:defRPr/>
              </a:pPr>
              <a:t>31</a:t>
            </a:fld>
            <a:endParaRPr lang="en-US" dirty="0"/>
          </a:p>
        </p:txBody>
      </p:sp>
      <p:pic>
        <p:nvPicPr>
          <p:cNvPr id="5" name="Picture 4">
            <a:extLst>
              <a:ext uri="{FF2B5EF4-FFF2-40B4-BE49-F238E27FC236}">
                <a16:creationId xmlns:a16="http://schemas.microsoft.com/office/drawing/2014/main" id="{3FAD1DE5-5491-4D87-A705-894C6B6F9EF3}"/>
              </a:ext>
            </a:extLst>
          </p:cNvPr>
          <p:cNvPicPr>
            <a:picLocks noChangeAspect="1"/>
          </p:cNvPicPr>
          <p:nvPr/>
        </p:nvPicPr>
        <p:blipFill>
          <a:blip r:embed="rId3"/>
          <a:stretch>
            <a:fillRect/>
          </a:stretch>
        </p:blipFill>
        <p:spPr>
          <a:xfrm>
            <a:off x="1186627" y="2405210"/>
            <a:ext cx="2840921" cy="1591474"/>
          </a:xfrm>
          <a:prstGeom prst="rect">
            <a:avLst/>
          </a:prstGeom>
        </p:spPr>
      </p:pic>
      <p:pic>
        <p:nvPicPr>
          <p:cNvPr id="7" name="Picture 6">
            <a:extLst>
              <a:ext uri="{FF2B5EF4-FFF2-40B4-BE49-F238E27FC236}">
                <a16:creationId xmlns:a16="http://schemas.microsoft.com/office/drawing/2014/main" id="{F876EB4F-DFE2-4FB2-929A-68FA0C95E871}"/>
              </a:ext>
            </a:extLst>
          </p:cNvPr>
          <p:cNvPicPr>
            <a:picLocks noChangeAspect="1"/>
          </p:cNvPicPr>
          <p:nvPr/>
        </p:nvPicPr>
        <p:blipFill>
          <a:blip r:embed="rId4"/>
          <a:stretch>
            <a:fillRect/>
          </a:stretch>
        </p:blipFill>
        <p:spPr>
          <a:xfrm>
            <a:off x="683584" y="2765178"/>
            <a:ext cx="447675" cy="871538"/>
          </a:xfrm>
          <a:prstGeom prst="rect">
            <a:avLst/>
          </a:prstGeom>
        </p:spPr>
      </p:pic>
      <p:pic>
        <p:nvPicPr>
          <p:cNvPr id="9" name="Picture 8">
            <a:extLst>
              <a:ext uri="{FF2B5EF4-FFF2-40B4-BE49-F238E27FC236}">
                <a16:creationId xmlns:a16="http://schemas.microsoft.com/office/drawing/2014/main" id="{F485D407-5AF1-4625-97DD-824527F59AAC}"/>
              </a:ext>
            </a:extLst>
          </p:cNvPr>
          <p:cNvPicPr>
            <a:picLocks noChangeAspect="1"/>
          </p:cNvPicPr>
          <p:nvPr/>
        </p:nvPicPr>
        <p:blipFill>
          <a:blip r:embed="rId5"/>
          <a:stretch>
            <a:fillRect/>
          </a:stretch>
        </p:blipFill>
        <p:spPr>
          <a:xfrm>
            <a:off x="5504269" y="2447686"/>
            <a:ext cx="2322657" cy="1492335"/>
          </a:xfrm>
          <a:prstGeom prst="rect">
            <a:avLst/>
          </a:prstGeom>
        </p:spPr>
      </p:pic>
      <p:cxnSp>
        <p:nvCxnSpPr>
          <p:cNvPr id="11" name="Straight Connector 10">
            <a:extLst>
              <a:ext uri="{FF2B5EF4-FFF2-40B4-BE49-F238E27FC236}">
                <a16:creationId xmlns:a16="http://schemas.microsoft.com/office/drawing/2014/main" id="{B4225641-8CDF-4770-9529-BA0F3E9C1B5E}"/>
              </a:ext>
            </a:extLst>
          </p:cNvPr>
          <p:cNvCxnSpPr>
            <a:cxnSpLocks/>
          </p:cNvCxnSpPr>
          <p:nvPr/>
        </p:nvCxnSpPr>
        <p:spPr>
          <a:xfrm>
            <a:off x="4585960" y="2604962"/>
            <a:ext cx="0" cy="1976082"/>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5FE35EA-A527-4EBB-9B42-C213E29813DB}"/>
              </a:ext>
            </a:extLst>
          </p:cNvPr>
          <p:cNvSpPr txBox="1"/>
          <p:nvPr/>
        </p:nvSpPr>
        <p:spPr>
          <a:xfrm>
            <a:off x="498348" y="678600"/>
            <a:ext cx="8087239" cy="923330"/>
          </a:xfrm>
          <a:prstGeom prst="rect">
            <a:avLst/>
          </a:prstGeom>
          <a:noFill/>
        </p:spPr>
        <p:txBody>
          <a:bodyPr wrap="square">
            <a:spAutoFit/>
          </a:bodyPr>
          <a:lstStyle/>
          <a:p>
            <a:pPr algn="l">
              <a:buFont typeface="Arial" panose="020B0604020202020204" pitchFamily="34" charset="0"/>
              <a:buChar char="•"/>
            </a:pPr>
            <a:r>
              <a:rPr lang="en-US" sz="900" b="0" i="0" dirty="0">
                <a:solidFill>
                  <a:srgbClr val="1B3139"/>
                </a:solidFill>
                <a:effectLst/>
                <a:latin typeface="DM Sans"/>
              </a:rPr>
              <a:t>When used on a single machine, </a:t>
            </a:r>
            <a:r>
              <a:rPr lang="en-US" sz="900" b="1" i="0" dirty="0">
                <a:solidFill>
                  <a:srgbClr val="1B3139"/>
                </a:solidFill>
                <a:effectLst/>
                <a:latin typeface="DM Sans"/>
              </a:rPr>
              <a:t>Spark</a:t>
            </a:r>
            <a:r>
              <a:rPr lang="en-US" sz="900" b="0" i="0" dirty="0">
                <a:solidFill>
                  <a:srgbClr val="1B3139"/>
                </a:solidFill>
                <a:effectLst/>
                <a:latin typeface="DM Sans"/>
              </a:rPr>
              <a:t> can be used as a substitute to the default multithreading framework used by </a:t>
            </a:r>
            <a:r>
              <a:rPr lang="en-US" sz="900" b="0" i="0" u="none" strike="noStrike" dirty="0">
                <a:solidFill>
                  <a:srgbClr val="FF3621"/>
                </a:solidFill>
                <a:effectLst/>
                <a:latin typeface="DM Sans"/>
                <a:hlinkClick r:id="rId6"/>
              </a:rPr>
              <a:t>scikit-learn</a:t>
            </a:r>
            <a:r>
              <a:rPr lang="en-US" sz="900" b="0" i="0" dirty="0">
                <a:solidFill>
                  <a:srgbClr val="1B3139"/>
                </a:solidFill>
                <a:effectLst/>
                <a:latin typeface="DM Sans"/>
              </a:rPr>
              <a:t>.</a:t>
            </a:r>
          </a:p>
          <a:p>
            <a:pPr algn="l">
              <a:buFont typeface="Arial" panose="020B0604020202020204" pitchFamily="34" charset="0"/>
              <a:buChar char="•"/>
            </a:pPr>
            <a:r>
              <a:rPr lang="en-US" sz="900" b="0" i="0" dirty="0">
                <a:solidFill>
                  <a:srgbClr val="1B3139"/>
                </a:solidFill>
                <a:effectLst/>
                <a:latin typeface="DM Sans"/>
              </a:rPr>
              <a:t>If a need comes to spread the work across multiple machines, no change is required in the code between the single-machine case and the cluster case.</a:t>
            </a:r>
          </a:p>
          <a:p>
            <a:pPr algn="l">
              <a:buFont typeface="Arial" panose="020B0604020202020204" pitchFamily="34" charset="0"/>
              <a:buChar char="•"/>
            </a:pPr>
            <a:r>
              <a:rPr lang="en-US" sz="900" b="0" i="0" dirty="0">
                <a:solidFill>
                  <a:srgbClr val="1B3139"/>
                </a:solidFill>
                <a:effectLst/>
                <a:latin typeface="DM Sans"/>
              </a:rPr>
              <a:t>We explored how to integrate Spark with scikit-learn, and the result is the Scikit-learn integration package for Spark. It combines the strengths of Spark and scikit-learn </a:t>
            </a:r>
            <a:r>
              <a:rPr lang="en-US" sz="900" b="0" i="1" dirty="0">
                <a:solidFill>
                  <a:srgbClr val="1B3139"/>
                </a:solidFill>
                <a:effectLst/>
                <a:latin typeface="DM Sans"/>
              </a:rPr>
              <a:t>with no changes to users’ code</a:t>
            </a:r>
            <a:r>
              <a:rPr lang="en-US" sz="900" b="0" i="0" dirty="0">
                <a:solidFill>
                  <a:srgbClr val="1B3139"/>
                </a:solidFill>
                <a:effectLst/>
                <a:latin typeface="DM Sans"/>
              </a:rPr>
              <a:t>. It re-implements some components of scikit-learn that benefit the most from distributed computing. Users will find a Spark-based cross-validator class that is fully compatible with scikit-</a:t>
            </a:r>
            <a:r>
              <a:rPr lang="en-US" sz="900" b="0" i="0" dirty="0" err="1">
                <a:solidFill>
                  <a:srgbClr val="1B3139"/>
                </a:solidFill>
                <a:effectLst/>
                <a:latin typeface="DM Sans"/>
              </a:rPr>
              <a:t>learn’s</a:t>
            </a:r>
            <a:r>
              <a:rPr lang="en-US" sz="900" b="0" i="0" dirty="0">
                <a:solidFill>
                  <a:srgbClr val="1B3139"/>
                </a:solidFill>
                <a:effectLst/>
                <a:latin typeface="DM Sans"/>
              </a:rPr>
              <a:t> cross-validation tools. By swapping out a single class import, users can distribute cross-validation for their existing scikit-learn workflows.</a:t>
            </a:r>
          </a:p>
        </p:txBody>
      </p:sp>
      <p:sp>
        <p:nvSpPr>
          <p:cNvPr id="14" name="TextBox 13">
            <a:extLst>
              <a:ext uri="{FF2B5EF4-FFF2-40B4-BE49-F238E27FC236}">
                <a16:creationId xmlns:a16="http://schemas.microsoft.com/office/drawing/2014/main" id="{725BEC77-C0F3-4DD8-8F6D-0316D8814A1A}"/>
              </a:ext>
            </a:extLst>
          </p:cNvPr>
          <p:cNvSpPr txBox="1"/>
          <p:nvPr/>
        </p:nvSpPr>
        <p:spPr>
          <a:xfrm>
            <a:off x="6258518" y="4165109"/>
            <a:ext cx="1135247" cy="230832"/>
          </a:xfrm>
          <a:prstGeom prst="rect">
            <a:avLst/>
          </a:prstGeom>
          <a:noFill/>
        </p:spPr>
        <p:txBody>
          <a:bodyPr wrap="none" rtlCol="0">
            <a:spAutoFit/>
          </a:bodyPr>
          <a:lstStyle/>
          <a:p>
            <a:r>
              <a:rPr lang="en-US" sz="900" dirty="0" err="1">
                <a:solidFill>
                  <a:srgbClr val="1B3139"/>
                </a:solidFill>
                <a:latin typeface="DM Sans"/>
              </a:rPr>
              <a:t>SkLearn</a:t>
            </a:r>
            <a:r>
              <a:rPr lang="en-US" sz="900" dirty="0">
                <a:solidFill>
                  <a:srgbClr val="1B3139"/>
                </a:solidFill>
                <a:latin typeface="DM Sans"/>
              </a:rPr>
              <a:t> vs Spark ML</a:t>
            </a:r>
          </a:p>
        </p:txBody>
      </p:sp>
      <p:sp>
        <p:nvSpPr>
          <p:cNvPr id="15" name="TextBox 14">
            <a:extLst>
              <a:ext uri="{FF2B5EF4-FFF2-40B4-BE49-F238E27FC236}">
                <a16:creationId xmlns:a16="http://schemas.microsoft.com/office/drawing/2014/main" id="{F950EAC7-37FA-441A-85B5-EF35867A45EE}"/>
              </a:ext>
            </a:extLst>
          </p:cNvPr>
          <p:cNvSpPr txBox="1"/>
          <p:nvPr/>
        </p:nvSpPr>
        <p:spPr>
          <a:xfrm>
            <a:off x="997501" y="4165109"/>
            <a:ext cx="2589170" cy="230832"/>
          </a:xfrm>
          <a:prstGeom prst="rect">
            <a:avLst/>
          </a:prstGeom>
          <a:noFill/>
        </p:spPr>
        <p:txBody>
          <a:bodyPr wrap="none" rtlCol="0">
            <a:spAutoFit/>
          </a:bodyPr>
          <a:lstStyle/>
          <a:p>
            <a:r>
              <a:rPr lang="en-US" sz="900" dirty="0">
                <a:solidFill>
                  <a:srgbClr val="1B3139"/>
                </a:solidFill>
                <a:latin typeface="DM Sans"/>
              </a:rPr>
              <a:t>Grid Search CV using Spark ML Lib  on Spark Cluster</a:t>
            </a:r>
          </a:p>
        </p:txBody>
      </p:sp>
    </p:spTree>
    <p:extLst>
      <p:ext uri="{BB962C8B-B14F-4D97-AF65-F5344CB8AC3E}">
        <p14:creationId xmlns:p14="http://schemas.microsoft.com/office/powerpoint/2010/main" val="1039838000"/>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4048" y="200097"/>
            <a:ext cx="6861350" cy="379489"/>
          </a:xfrm>
        </p:spPr>
        <p:txBody>
          <a:bodyPr>
            <a:normAutofit/>
          </a:bodyPr>
          <a:lstStyle/>
          <a:p>
            <a:r>
              <a:rPr lang="en-US" sz="2000" b="1" dirty="0"/>
              <a:t>Distributed ML: Spark ML</a:t>
            </a:r>
            <a:endParaRPr lang="en-US" sz="1600" dirty="0"/>
          </a:p>
        </p:txBody>
      </p:sp>
      <p:sp>
        <p:nvSpPr>
          <p:cNvPr id="2" name="Slide Number Placeholder 1"/>
          <p:cNvSpPr>
            <a:spLocks noGrp="1"/>
          </p:cNvSpPr>
          <p:nvPr>
            <p:ph type="sldNum" sz="quarter" idx="12"/>
          </p:nvPr>
        </p:nvSpPr>
        <p:spPr>
          <a:xfrm>
            <a:off x="384048" y="4785778"/>
            <a:ext cx="228600" cy="155575"/>
          </a:xfrm>
        </p:spPr>
        <p:txBody>
          <a:bodyPr/>
          <a:lstStyle/>
          <a:p>
            <a:pPr defTabSz="457189">
              <a:defRPr/>
            </a:pPr>
            <a:fld id="{2EFEF571-C9B4-4D92-A7F7-315B894862A8}" type="slidenum">
              <a:rPr lang="en-US" smtClean="0"/>
              <a:pPr defTabSz="457189">
                <a:defRPr/>
              </a:pPr>
              <a:t>32</a:t>
            </a:fld>
            <a:endParaRPr lang="en-US" dirty="0"/>
          </a:p>
        </p:txBody>
      </p:sp>
      <p:pic>
        <p:nvPicPr>
          <p:cNvPr id="6" name="Picture 5">
            <a:extLst>
              <a:ext uri="{FF2B5EF4-FFF2-40B4-BE49-F238E27FC236}">
                <a16:creationId xmlns:a16="http://schemas.microsoft.com/office/drawing/2014/main" id="{11E5D89B-6ADF-455E-93DF-9D6135708156}"/>
              </a:ext>
            </a:extLst>
          </p:cNvPr>
          <p:cNvPicPr>
            <a:picLocks noChangeAspect="1"/>
          </p:cNvPicPr>
          <p:nvPr/>
        </p:nvPicPr>
        <p:blipFill>
          <a:blip r:embed="rId3"/>
          <a:stretch>
            <a:fillRect/>
          </a:stretch>
        </p:blipFill>
        <p:spPr>
          <a:xfrm>
            <a:off x="495592" y="671512"/>
            <a:ext cx="2247608" cy="1771541"/>
          </a:xfrm>
          <a:prstGeom prst="rect">
            <a:avLst/>
          </a:prstGeom>
        </p:spPr>
      </p:pic>
      <p:sp>
        <p:nvSpPr>
          <p:cNvPr id="8" name="TextBox 7">
            <a:extLst>
              <a:ext uri="{FF2B5EF4-FFF2-40B4-BE49-F238E27FC236}">
                <a16:creationId xmlns:a16="http://schemas.microsoft.com/office/drawing/2014/main" id="{54C1EFC9-61B5-47D8-BD98-79548E4078A8}"/>
              </a:ext>
            </a:extLst>
          </p:cNvPr>
          <p:cNvSpPr txBox="1"/>
          <p:nvPr/>
        </p:nvSpPr>
        <p:spPr>
          <a:xfrm>
            <a:off x="2718770" y="999741"/>
            <a:ext cx="1804369" cy="1477328"/>
          </a:xfrm>
          <a:prstGeom prst="rect">
            <a:avLst/>
          </a:prstGeom>
          <a:noFill/>
        </p:spPr>
        <p:txBody>
          <a:bodyPr wrap="square" rtlCol="0">
            <a:spAutoFit/>
          </a:bodyPr>
          <a:lstStyle/>
          <a:p>
            <a:pPr marL="171450" indent="-171450">
              <a:buFont typeface="Wingdings" panose="05000000000000000000" pitchFamily="2" charset="2"/>
              <a:buChar char="Ø"/>
            </a:pPr>
            <a:r>
              <a:rPr lang="en-US" sz="800" dirty="0"/>
              <a:t>Cleaned and oversampled description  in tokenized</a:t>
            </a:r>
          </a:p>
          <a:p>
            <a:pPr marL="171450" indent="-171450">
              <a:buFont typeface="Wingdings" panose="05000000000000000000" pitchFamily="2" charset="2"/>
              <a:buChar char="Ø"/>
            </a:pPr>
            <a:r>
              <a:rPr lang="en-US" sz="800" dirty="0"/>
              <a:t>Tokenized Data is count vectorized and TD-IDF + n-gram</a:t>
            </a:r>
          </a:p>
          <a:p>
            <a:pPr marL="171450" indent="-171450">
              <a:buFont typeface="Wingdings" panose="05000000000000000000" pitchFamily="2" charset="2"/>
              <a:buChar char="Ø"/>
            </a:pPr>
            <a:r>
              <a:rPr lang="en-US" sz="800" dirty="0"/>
              <a:t>Output is fed to vector  assembler</a:t>
            </a:r>
          </a:p>
          <a:p>
            <a:pPr marL="171450" indent="-171450">
              <a:buFont typeface="Wingdings" panose="05000000000000000000" pitchFamily="2" charset="2"/>
              <a:buChar char="Ø"/>
            </a:pPr>
            <a:r>
              <a:rPr lang="en-US" sz="800" dirty="0"/>
              <a:t>Partitioned into train and test </a:t>
            </a:r>
          </a:p>
          <a:p>
            <a:pPr marL="171450" indent="-171450">
              <a:buFont typeface="Wingdings" panose="05000000000000000000" pitchFamily="2" charset="2"/>
              <a:buChar char="Ø"/>
            </a:pPr>
            <a:r>
              <a:rPr lang="en-US" sz="800" dirty="0"/>
              <a:t>Used Spark ML Logistic Regression for training and Test</a:t>
            </a:r>
          </a:p>
          <a:p>
            <a:pPr marL="171450" indent="-171450">
              <a:buFont typeface="Wingdings" panose="05000000000000000000" pitchFamily="2" charset="2"/>
              <a:buChar char="Ø"/>
            </a:pPr>
            <a:endParaRPr lang="en-US" sz="800" dirty="0"/>
          </a:p>
          <a:p>
            <a:endParaRPr lang="en-US" dirty="0"/>
          </a:p>
        </p:txBody>
      </p:sp>
      <p:cxnSp>
        <p:nvCxnSpPr>
          <p:cNvPr id="17" name="Straight Connector 16">
            <a:extLst>
              <a:ext uri="{FF2B5EF4-FFF2-40B4-BE49-F238E27FC236}">
                <a16:creationId xmlns:a16="http://schemas.microsoft.com/office/drawing/2014/main" id="{B6203503-0576-414E-BAE1-564475D09DCA}"/>
              </a:ext>
            </a:extLst>
          </p:cNvPr>
          <p:cNvCxnSpPr/>
          <p:nvPr/>
        </p:nvCxnSpPr>
        <p:spPr>
          <a:xfrm>
            <a:off x="4523142" y="579586"/>
            <a:ext cx="0" cy="39993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63872B3-988A-43A9-89C2-88AC06D854D0}"/>
              </a:ext>
            </a:extLst>
          </p:cNvPr>
          <p:cNvCxnSpPr/>
          <p:nvPr/>
        </p:nvCxnSpPr>
        <p:spPr>
          <a:xfrm>
            <a:off x="495593" y="2571750"/>
            <a:ext cx="8257518" cy="0"/>
          </a:xfrm>
          <a:prstGeom prst="line">
            <a:avLst/>
          </a:prstGeom>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B018D279-8634-4547-A582-106765AED3C9}"/>
              </a:ext>
            </a:extLst>
          </p:cNvPr>
          <p:cNvPicPr>
            <a:picLocks noChangeAspect="1"/>
          </p:cNvPicPr>
          <p:nvPr/>
        </p:nvPicPr>
        <p:blipFill>
          <a:blip r:embed="rId4"/>
          <a:stretch>
            <a:fillRect/>
          </a:stretch>
        </p:blipFill>
        <p:spPr>
          <a:xfrm>
            <a:off x="4846297" y="502572"/>
            <a:ext cx="3543845" cy="1724095"/>
          </a:xfrm>
          <a:prstGeom prst="rect">
            <a:avLst/>
          </a:prstGeom>
        </p:spPr>
      </p:pic>
      <p:sp>
        <p:nvSpPr>
          <p:cNvPr id="24" name="TextBox 23">
            <a:extLst>
              <a:ext uri="{FF2B5EF4-FFF2-40B4-BE49-F238E27FC236}">
                <a16:creationId xmlns:a16="http://schemas.microsoft.com/office/drawing/2014/main" id="{604BF1D6-414F-45AD-A83C-FB73CF53D805}"/>
              </a:ext>
            </a:extLst>
          </p:cNvPr>
          <p:cNvSpPr txBox="1"/>
          <p:nvPr/>
        </p:nvSpPr>
        <p:spPr>
          <a:xfrm>
            <a:off x="5870310" y="2247642"/>
            <a:ext cx="1675234" cy="215444"/>
          </a:xfrm>
          <a:prstGeom prst="rect">
            <a:avLst/>
          </a:prstGeom>
          <a:noFill/>
        </p:spPr>
        <p:txBody>
          <a:bodyPr wrap="square" rtlCol="0">
            <a:spAutoFit/>
          </a:bodyPr>
          <a:lstStyle/>
          <a:p>
            <a:r>
              <a:rPr lang="en-US" sz="800" b="1" dirty="0"/>
              <a:t>Spark ML with Logistic Regression</a:t>
            </a:r>
          </a:p>
        </p:txBody>
      </p:sp>
      <p:sp>
        <p:nvSpPr>
          <p:cNvPr id="25" name="TextBox 24">
            <a:extLst>
              <a:ext uri="{FF2B5EF4-FFF2-40B4-BE49-F238E27FC236}">
                <a16:creationId xmlns:a16="http://schemas.microsoft.com/office/drawing/2014/main" id="{05E75E6B-DE5F-40BD-989B-6A1B77A7769C}"/>
              </a:ext>
            </a:extLst>
          </p:cNvPr>
          <p:cNvSpPr txBox="1"/>
          <p:nvPr/>
        </p:nvSpPr>
        <p:spPr>
          <a:xfrm>
            <a:off x="2895344" y="658839"/>
            <a:ext cx="1192955" cy="246221"/>
          </a:xfrm>
          <a:prstGeom prst="rect">
            <a:avLst/>
          </a:prstGeom>
          <a:noFill/>
        </p:spPr>
        <p:txBody>
          <a:bodyPr wrap="none" rtlCol="0">
            <a:spAutoFit/>
          </a:bodyPr>
          <a:lstStyle/>
          <a:p>
            <a:r>
              <a:rPr lang="en-US" sz="1000" b="1" dirty="0"/>
              <a:t>Feature Extraction </a:t>
            </a:r>
          </a:p>
        </p:txBody>
      </p:sp>
      <p:pic>
        <p:nvPicPr>
          <p:cNvPr id="27" name="Picture 26">
            <a:extLst>
              <a:ext uri="{FF2B5EF4-FFF2-40B4-BE49-F238E27FC236}">
                <a16:creationId xmlns:a16="http://schemas.microsoft.com/office/drawing/2014/main" id="{436D5DE1-8C2C-46FF-BD47-8F54FB23CB1B}"/>
              </a:ext>
            </a:extLst>
          </p:cNvPr>
          <p:cNvPicPr>
            <a:picLocks noChangeAspect="1"/>
          </p:cNvPicPr>
          <p:nvPr/>
        </p:nvPicPr>
        <p:blipFill>
          <a:blip r:embed="rId5"/>
          <a:stretch>
            <a:fillRect/>
          </a:stretch>
        </p:blipFill>
        <p:spPr>
          <a:xfrm>
            <a:off x="4837245" y="2635082"/>
            <a:ext cx="3824991" cy="1834082"/>
          </a:xfrm>
          <a:prstGeom prst="rect">
            <a:avLst/>
          </a:prstGeom>
        </p:spPr>
      </p:pic>
      <p:sp>
        <p:nvSpPr>
          <p:cNvPr id="28" name="TextBox 27">
            <a:extLst>
              <a:ext uri="{FF2B5EF4-FFF2-40B4-BE49-F238E27FC236}">
                <a16:creationId xmlns:a16="http://schemas.microsoft.com/office/drawing/2014/main" id="{97D5763F-46F6-46F1-BF29-F37D77492608}"/>
              </a:ext>
            </a:extLst>
          </p:cNvPr>
          <p:cNvSpPr txBox="1"/>
          <p:nvPr/>
        </p:nvSpPr>
        <p:spPr>
          <a:xfrm>
            <a:off x="5912123" y="4471258"/>
            <a:ext cx="1675234" cy="215444"/>
          </a:xfrm>
          <a:prstGeom prst="rect">
            <a:avLst/>
          </a:prstGeom>
          <a:noFill/>
        </p:spPr>
        <p:txBody>
          <a:bodyPr wrap="square" rtlCol="0">
            <a:spAutoFit/>
          </a:bodyPr>
          <a:lstStyle/>
          <a:p>
            <a:r>
              <a:rPr lang="en-US" sz="800" b="1" dirty="0"/>
              <a:t>Completed Jobs in Spark Cluster</a:t>
            </a:r>
          </a:p>
        </p:txBody>
      </p:sp>
      <p:pic>
        <p:nvPicPr>
          <p:cNvPr id="30" name="Picture 29">
            <a:extLst>
              <a:ext uri="{FF2B5EF4-FFF2-40B4-BE49-F238E27FC236}">
                <a16:creationId xmlns:a16="http://schemas.microsoft.com/office/drawing/2014/main" id="{1D99005C-F6B0-4B4C-9CC6-8BC47E385E64}"/>
              </a:ext>
            </a:extLst>
          </p:cNvPr>
          <p:cNvPicPr>
            <a:picLocks noChangeAspect="1"/>
          </p:cNvPicPr>
          <p:nvPr/>
        </p:nvPicPr>
        <p:blipFill>
          <a:blip r:embed="rId6"/>
          <a:stretch>
            <a:fillRect/>
          </a:stretch>
        </p:blipFill>
        <p:spPr>
          <a:xfrm>
            <a:off x="515769" y="2680451"/>
            <a:ext cx="3483858" cy="1675223"/>
          </a:xfrm>
          <a:prstGeom prst="rect">
            <a:avLst/>
          </a:prstGeom>
        </p:spPr>
      </p:pic>
      <p:sp>
        <p:nvSpPr>
          <p:cNvPr id="31" name="TextBox 30">
            <a:extLst>
              <a:ext uri="{FF2B5EF4-FFF2-40B4-BE49-F238E27FC236}">
                <a16:creationId xmlns:a16="http://schemas.microsoft.com/office/drawing/2014/main" id="{A619CF32-A249-4291-90D1-37D860E4DB21}"/>
              </a:ext>
            </a:extLst>
          </p:cNvPr>
          <p:cNvSpPr txBox="1"/>
          <p:nvPr/>
        </p:nvSpPr>
        <p:spPr>
          <a:xfrm>
            <a:off x="1136164" y="4471258"/>
            <a:ext cx="2681978" cy="215444"/>
          </a:xfrm>
          <a:prstGeom prst="rect">
            <a:avLst/>
          </a:prstGeom>
          <a:noFill/>
        </p:spPr>
        <p:txBody>
          <a:bodyPr wrap="square" rtlCol="0">
            <a:spAutoFit/>
          </a:bodyPr>
          <a:lstStyle/>
          <a:p>
            <a:r>
              <a:rPr lang="en-US" sz="800" b="1" dirty="0"/>
              <a:t>Spark ML with Multinomial Naïve Bayes Regression</a:t>
            </a:r>
          </a:p>
        </p:txBody>
      </p:sp>
    </p:spTree>
    <p:extLst>
      <p:ext uri="{BB962C8B-B14F-4D97-AF65-F5344CB8AC3E}">
        <p14:creationId xmlns:p14="http://schemas.microsoft.com/office/powerpoint/2010/main" val="1638953944"/>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83F23-C768-4142-9883-3318F953E306}"/>
              </a:ext>
            </a:extLst>
          </p:cNvPr>
          <p:cNvSpPr>
            <a:spLocks noGrp="1"/>
          </p:cNvSpPr>
          <p:nvPr>
            <p:ph type="title"/>
          </p:nvPr>
        </p:nvSpPr>
        <p:spPr>
          <a:xfrm>
            <a:off x="321703" y="2041593"/>
            <a:ext cx="8385048" cy="403773"/>
          </a:xfrm>
        </p:spPr>
        <p:txBody>
          <a:bodyPr>
            <a:noAutofit/>
          </a:bodyPr>
          <a:lstStyle/>
          <a:p>
            <a:r>
              <a:rPr lang="en-US" sz="8800" dirty="0"/>
              <a:t>THANK YOU</a:t>
            </a:r>
          </a:p>
        </p:txBody>
      </p:sp>
    </p:spTree>
    <p:extLst>
      <p:ext uri="{BB962C8B-B14F-4D97-AF65-F5344CB8AC3E}">
        <p14:creationId xmlns:p14="http://schemas.microsoft.com/office/powerpoint/2010/main" val="178403438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517844-6A0B-47D1-9869-C8671F1B1612}"/>
              </a:ext>
            </a:extLst>
          </p:cNvPr>
          <p:cNvSpPr>
            <a:spLocks noGrp="1"/>
          </p:cNvSpPr>
          <p:nvPr>
            <p:ph type="sldNum" sz="quarter" idx="16"/>
          </p:nvPr>
        </p:nvSpPr>
        <p:spPr/>
        <p:txBody>
          <a:bodyPr/>
          <a:lstStyle/>
          <a:p>
            <a:fld id="{2EFEF571-C9B4-4D92-A7F7-315B894862A8}" type="slidenum">
              <a:rPr lang="en-US" smtClean="0"/>
              <a:pPr/>
              <a:t>4</a:t>
            </a:fld>
            <a:endParaRPr lang="en-US" dirty="0"/>
          </a:p>
        </p:txBody>
      </p:sp>
      <p:sp>
        <p:nvSpPr>
          <p:cNvPr id="3" name="Text Placeholder 2">
            <a:extLst>
              <a:ext uri="{FF2B5EF4-FFF2-40B4-BE49-F238E27FC236}">
                <a16:creationId xmlns:a16="http://schemas.microsoft.com/office/drawing/2014/main" id="{00B394F7-4C7F-434C-939F-213F0F79E44C}"/>
              </a:ext>
            </a:extLst>
          </p:cNvPr>
          <p:cNvSpPr>
            <a:spLocks noGrp="1"/>
          </p:cNvSpPr>
          <p:nvPr>
            <p:ph type="body" sz="quarter" idx="13"/>
          </p:nvPr>
        </p:nvSpPr>
        <p:spPr>
          <a:xfrm>
            <a:off x="4622006" y="2189111"/>
            <a:ext cx="4312210" cy="961283"/>
          </a:xfrm>
        </p:spPr>
        <p:txBody>
          <a:bodyPr/>
          <a:lstStyle/>
          <a:p>
            <a:pPr marL="0" indent="0">
              <a:buNone/>
            </a:pPr>
            <a:r>
              <a:rPr lang="en-US" dirty="0"/>
              <a:t>Abstract</a:t>
            </a:r>
          </a:p>
        </p:txBody>
      </p:sp>
    </p:spTree>
    <p:extLst>
      <p:ext uri="{BB962C8B-B14F-4D97-AF65-F5344CB8AC3E}">
        <p14:creationId xmlns:p14="http://schemas.microsoft.com/office/powerpoint/2010/main" val="1642768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4048" y="200097"/>
            <a:ext cx="5489214" cy="379489"/>
          </a:xfrm>
        </p:spPr>
        <p:txBody>
          <a:bodyPr>
            <a:normAutofit fontScale="90000"/>
          </a:bodyPr>
          <a:lstStyle/>
          <a:p>
            <a:r>
              <a:rPr lang="en-US" sz="2000" b="1" dirty="0"/>
              <a:t>Abstract </a:t>
            </a:r>
            <a:r>
              <a:rPr lang="en-US" sz="2000" dirty="0"/>
              <a:t>| </a:t>
            </a:r>
            <a:r>
              <a:rPr lang="en-US" sz="2000" b="1" dirty="0"/>
              <a:t>Problem Details &amp; Business Objective</a:t>
            </a:r>
            <a:endParaRPr lang="en-US" sz="1600" dirty="0"/>
          </a:p>
        </p:txBody>
      </p:sp>
      <p:sp>
        <p:nvSpPr>
          <p:cNvPr id="2" name="Slide Number Placeholder 1"/>
          <p:cNvSpPr>
            <a:spLocks noGrp="1"/>
          </p:cNvSpPr>
          <p:nvPr>
            <p:ph type="sldNum" sz="quarter" idx="12"/>
          </p:nvPr>
        </p:nvSpPr>
        <p:spPr>
          <a:xfrm>
            <a:off x="384048" y="4785778"/>
            <a:ext cx="228600" cy="155575"/>
          </a:xfrm>
        </p:spPr>
        <p:txBody>
          <a:bodyPr/>
          <a:lstStyle/>
          <a:p>
            <a:pPr defTabSz="457189">
              <a:defRPr/>
            </a:pPr>
            <a:fld id="{2EFEF571-C9B4-4D92-A7F7-315B894862A8}" type="slidenum">
              <a:rPr lang="en-US"/>
              <a:pPr defTabSz="457189">
                <a:defRPr/>
              </a:pPr>
              <a:t>5</a:t>
            </a:fld>
            <a:endParaRPr lang="en-US" dirty="0"/>
          </a:p>
        </p:txBody>
      </p:sp>
      <p:sp>
        <p:nvSpPr>
          <p:cNvPr id="31" name="TextBox 30">
            <a:extLst>
              <a:ext uri="{FF2B5EF4-FFF2-40B4-BE49-F238E27FC236}">
                <a16:creationId xmlns:a16="http://schemas.microsoft.com/office/drawing/2014/main" id="{C059150C-5184-4326-BE31-00F7ECF49D37}"/>
              </a:ext>
            </a:extLst>
          </p:cNvPr>
          <p:cNvSpPr txBox="1"/>
          <p:nvPr/>
        </p:nvSpPr>
        <p:spPr>
          <a:xfrm>
            <a:off x="377952" y="3267458"/>
            <a:ext cx="8271100" cy="707886"/>
          </a:xfrm>
          <a:prstGeom prst="rect">
            <a:avLst/>
          </a:prstGeom>
          <a:noFill/>
        </p:spPr>
        <p:txBody>
          <a:bodyPr wrap="square" rtlCol="0">
            <a:spAutoFit/>
          </a:bodyPr>
          <a:lstStyle/>
          <a:p>
            <a:pPr algn="just"/>
            <a:endParaRPr lang="en-US" sz="1000" dirty="0">
              <a:solidFill>
                <a:srgbClr val="002060"/>
              </a:solidFill>
            </a:endParaRPr>
          </a:p>
          <a:p>
            <a:pPr algn="l"/>
            <a:endParaRPr lang="en-US" sz="1000" b="0" i="0" dirty="0">
              <a:solidFill>
                <a:srgbClr val="2B3E51"/>
              </a:solidFill>
              <a:effectLst/>
              <a:latin typeface="Rubik"/>
            </a:endParaRPr>
          </a:p>
          <a:p>
            <a:pPr algn="just"/>
            <a:endParaRPr lang="en-US" sz="1000" dirty="0">
              <a:solidFill>
                <a:srgbClr val="002060"/>
              </a:solidFill>
            </a:endParaRPr>
          </a:p>
          <a:p>
            <a:pPr algn="just"/>
            <a:r>
              <a:rPr lang="en-US" sz="1000" dirty="0">
                <a:solidFill>
                  <a:srgbClr val="002060"/>
                </a:solidFill>
              </a:rPr>
              <a:t>•	</a:t>
            </a:r>
          </a:p>
        </p:txBody>
      </p:sp>
      <p:sp>
        <p:nvSpPr>
          <p:cNvPr id="7" name="Rectangle 6">
            <a:extLst>
              <a:ext uri="{FF2B5EF4-FFF2-40B4-BE49-F238E27FC236}">
                <a16:creationId xmlns:a16="http://schemas.microsoft.com/office/drawing/2014/main" id="{94563ABB-5F97-4334-867A-34D3F6DCCA77}"/>
              </a:ext>
            </a:extLst>
          </p:cNvPr>
          <p:cNvSpPr/>
          <p:nvPr/>
        </p:nvSpPr>
        <p:spPr>
          <a:xfrm>
            <a:off x="381000" y="579586"/>
            <a:ext cx="8385048" cy="2092881"/>
          </a:xfrm>
          <a:prstGeom prst="rect">
            <a:avLst/>
          </a:prstGeom>
        </p:spPr>
        <p:txBody>
          <a:bodyPr wrap="square">
            <a:spAutoFit/>
          </a:bodyPr>
          <a:lstStyle/>
          <a:p>
            <a:pPr marR="0" lvl="0">
              <a:spcBef>
                <a:spcPts val="0"/>
              </a:spcBef>
              <a:spcAft>
                <a:spcPts val="0"/>
              </a:spcAft>
            </a:pPr>
            <a:r>
              <a:rPr lang="en-US" sz="1000" b="1" dirty="0">
                <a:solidFill>
                  <a:srgbClr val="002060"/>
                </a:solidFill>
              </a:rPr>
              <a:t>Problem: </a:t>
            </a:r>
            <a:r>
              <a:rPr lang="en-US" sz="1000" dirty="0">
                <a:solidFill>
                  <a:srgbClr val="002060"/>
                </a:solidFill>
              </a:rPr>
              <a:t>When an issue or support ticket drops into the IT helpdesk- L0, first it needs to be processed and assigned right severity. These tickets are then routed to the right group for resolution, according to the department that would be a perfect fit for the label of that ticket. Hence, the ticket needs to be correctly labeled and severity needs to be defined properly, so that there is no waste of time and resources in routing the ticket to the right agent, only adding to the resolution time of that ticket. In the currently scenario this process is manual, and we are seeing lot of efforts and time are being required to do so. Incorrect assignment of IT service desk tickets leads to reassignment of tickets, unnecessary resource utilization and delays the resolution time. Other than this, we have seen the accuracy level for correctly tagging the ticket is approximately 50 to 55% which results in lot of time being wasted to channel the ticket to right group, delaying the overall time to resolve the ticket leading to customer dissatisfaction.</a:t>
            </a:r>
          </a:p>
          <a:p>
            <a:pPr marR="0" lvl="0">
              <a:spcBef>
                <a:spcPts val="0"/>
              </a:spcBef>
              <a:spcAft>
                <a:spcPts val="0"/>
              </a:spcAft>
            </a:pPr>
            <a:endParaRPr lang="en-US" sz="1000" dirty="0">
              <a:solidFill>
                <a:srgbClr val="002060"/>
              </a:solidFill>
            </a:endParaRPr>
          </a:p>
          <a:p>
            <a:r>
              <a:rPr lang="en-US" sz="1000" dirty="0">
                <a:solidFill>
                  <a:srgbClr val="002060"/>
                </a:solidFill>
              </a:rPr>
              <a:t>High Quality customer satisfaction is the utmost important when service ticket resolution time performance is considered. L0 team understand the ticket and assign the ticket to respective team. The customer who has issued the ticket is not aware of the actual time taken to resolve the ticket.  This leads to increase customer dissatisfaction.</a:t>
            </a:r>
          </a:p>
          <a:p>
            <a:pPr marR="0" lvl="0">
              <a:spcBef>
                <a:spcPts val="0"/>
              </a:spcBef>
              <a:spcAft>
                <a:spcPts val="0"/>
              </a:spcAft>
            </a:pPr>
            <a:endParaRPr lang="en-US" sz="1000" dirty="0">
              <a:solidFill>
                <a:srgbClr val="002060"/>
              </a:solidFill>
            </a:endParaRPr>
          </a:p>
          <a:p>
            <a:pPr marR="0" lvl="0">
              <a:spcBef>
                <a:spcPts val="0"/>
              </a:spcBef>
              <a:spcAft>
                <a:spcPts val="0"/>
              </a:spcAft>
            </a:pPr>
            <a:endParaRPr lang="en-US" sz="1000" dirty="0">
              <a:solidFill>
                <a:srgbClr val="002060"/>
              </a:solidFill>
            </a:endParaRPr>
          </a:p>
        </p:txBody>
      </p:sp>
    </p:spTree>
    <p:extLst>
      <p:ext uri="{BB962C8B-B14F-4D97-AF65-F5344CB8AC3E}">
        <p14:creationId xmlns:p14="http://schemas.microsoft.com/office/powerpoint/2010/main" val="341385680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4048" y="200097"/>
            <a:ext cx="5489214" cy="379489"/>
          </a:xfrm>
        </p:spPr>
        <p:txBody>
          <a:bodyPr>
            <a:normAutofit fontScale="90000"/>
          </a:bodyPr>
          <a:lstStyle/>
          <a:p>
            <a:r>
              <a:rPr lang="en-US" sz="2000" b="1" dirty="0"/>
              <a:t>Abstract </a:t>
            </a:r>
            <a:r>
              <a:rPr lang="en-US" sz="2000" dirty="0"/>
              <a:t>| </a:t>
            </a:r>
            <a:r>
              <a:rPr lang="en-US" sz="2000" b="1" dirty="0"/>
              <a:t>Problem Details &amp; Business Objective</a:t>
            </a:r>
            <a:endParaRPr lang="en-US" sz="1600" dirty="0"/>
          </a:p>
        </p:txBody>
      </p:sp>
      <p:sp>
        <p:nvSpPr>
          <p:cNvPr id="2" name="Slide Number Placeholder 1"/>
          <p:cNvSpPr>
            <a:spLocks noGrp="1"/>
          </p:cNvSpPr>
          <p:nvPr>
            <p:ph type="sldNum" sz="quarter" idx="12"/>
          </p:nvPr>
        </p:nvSpPr>
        <p:spPr>
          <a:xfrm>
            <a:off x="384048" y="4785778"/>
            <a:ext cx="228600" cy="155575"/>
          </a:xfrm>
        </p:spPr>
        <p:txBody>
          <a:bodyPr/>
          <a:lstStyle/>
          <a:p>
            <a:pPr defTabSz="457189">
              <a:defRPr/>
            </a:pPr>
            <a:fld id="{2EFEF571-C9B4-4D92-A7F7-315B894862A8}" type="slidenum">
              <a:rPr lang="en-US"/>
              <a:pPr defTabSz="457189">
                <a:defRPr/>
              </a:pPr>
              <a:t>6</a:t>
            </a:fld>
            <a:endParaRPr lang="en-US" dirty="0"/>
          </a:p>
        </p:txBody>
      </p:sp>
      <p:sp>
        <p:nvSpPr>
          <p:cNvPr id="31" name="TextBox 30">
            <a:extLst>
              <a:ext uri="{FF2B5EF4-FFF2-40B4-BE49-F238E27FC236}">
                <a16:creationId xmlns:a16="http://schemas.microsoft.com/office/drawing/2014/main" id="{C059150C-5184-4326-BE31-00F7ECF49D37}"/>
              </a:ext>
            </a:extLst>
          </p:cNvPr>
          <p:cNvSpPr txBox="1"/>
          <p:nvPr/>
        </p:nvSpPr>
        <p:spPr>
          <a:xfrm>
            <a:off x="377952" y="2946371"/>
            <a:ext cx="8271100" cy="1938992"/>
          </a:xfrm>
          <a:prstGeom prst="rect">
            <a:avLst/>
          </a:prstGeom>
          <a:noFill/>
        </p:spPr>
        <p:txBody>
          <a:bodyPr wrap="square" rtlCol="0">
            <a:spAutoFit/>
          </a:bodyPr>
          <a:lstStyle/>
          <a:p>
            <a:pPr algn="just"/>
            <a:endParaRPr lang="en-US" sz="1000" dirty="0">
              <a:solidFill>
                <a:srgbClr val="002060"/>
              </a:solidFill>
            </a:endParaRPr>
          </a:p>
          <a:p>
            <a:pPr algn="just"/>
            <a:endParaRPr lang="en-US" sz="1000" dirty="0">
              <a:solidFill>
                <a:srgbClr val="002060"/>
              </a:solidFill>
            </a:endParaRPr>
          </a:p>
          <a:p>
            <a:pPr algn="just"/>
            <a:r>
              <a:rPr lang="en-US" sz="1000" dirty="0">
                <a:solidFill>
                  <a:srgbClr val="002060"/>
                </a:solidFill>
              </a:rPr>
              <a:t>BENEFITS OF Business:</a:t>
            </a:r>
          </a:p>
          <a:p>
            <a:pPr algn="just"/>
            <a:endParaRPr lang="en-US" sz="1000" dirty="0">
              <a:solidFill>
                <a:srgbClr val="002060"/>
              </a:solidFill>
            </a:endParaRPr>
          </a:p>
          <a:p>
            <a:pPr marL="171450" indent="-171450" algn="just">
              <a:buFont typeface="Wingdings" panose="05000000000000000000" pitchFamily="2" charset="2"/>
              <a:buChar char="Ø"/>
            </a:pPr>
            <a:r>
              <a:rPr lang="en-US" sz="1000" dirty="0">
                <a:solidFill>
                  <a:srgbClr val="002060"/>
                </a:solidFill>
              </a:rPr>
              <a:t>Accurately classify right support group </a:t>
            </a:r>
          </a:p>
          <a:p>
            <a:pPr marL="171450" indent="-171450" algn="just">
              <a:buFont typeface="Wingdings" panose="05000000000000000000" pitchFamily="2" charset="2"/>
              <a:buChar char="Ø"/>
            </a:pPr>
            <a:r>
              <a:rPr lang="en-US" sz="1000" dirty="0">
                <a:solidFill>
                  <a:srgbClr val="002060"/>
                </a:solidFill>
              </a:rPr>
              <a:t>Save time and money</a:t>
            </a:r>
          </a:p>
          <a:p>
            <a:pPr marL="171450" indent="-171450" algn="l">
              <a:buFont typeface="Wingdings" panose="05000000000000000000" pitchFamily="2" charset="2"/>
              <a:buChar char="Ø"/>
            </a:pPr>
            <a:r>
              <a:rPr lang="en-US" sz="1000" b="0" i="0" dirty="0">
                <a:solidFill>
                  <a:srgbClr val="2B3E51"/>
                </a:solidFill>
                <a:effectLst/>
                <a:latin typeface="Rubik"/>
              </a:rPr>
              <a:t>Real-time Analysis</a:t>
            </a:r>
          </a:p>
          <a:p>
            <a:pPr marL="171450" indent="-171450">
              <a:buFont typeface="Wingdings" panose="05000000000000000000" pitchFamily="2" charset="2"/>
              <a:buChar char="Ø"/>
            </a:pPr>
            <a:r>
              <a:rPr lang="en-US" sz="1000" b="0" i="0" dirty="0">
                <a:solidFill>
                  <a:srgbClr val="2B3E51"/>
                </a:solidFill>
                <a:effectLst/>
                <a:latin typeface="Rubik"/>
              </a:rPr>
              <a:t>Consistent Criteria</a:t>
            </a:r>
          </a:p>
          <a:p>
            <a:pPr marL="171450" indent="-171450">
              <a:buFont typeface="Wingdings" panose="05000000000000000000" pitchFamily="2" charset="2"/>
              <a:buChar char="Ø"/>
            </a:pPr>
            <a:r>
              <a:rPr lang="en-US" sz="1000" dirty="0">
                <a:solidFill>
                  <a:srgbClr val="2B3E51"/>
                </a:solidFill>
                <a:latin typeface="Rubik"/>
              </a:rPr>
              <a:t>Performance Improvement</a:t>
            </a:r>
            <a:endParaRPr lang="en-US" sz="1000" b="0" i="0" dirty="0">
              <a:solidFill>
                <a:srgbClr val="2B3E51"/>
              </a:solidFill>
              <a:effectLst/>
              <a:latin typeface="Rubik"/>
            </a:endParaRPr>
          </a:p>
          <a:p>
            <a:pPr algn="l"/>
            <a:endParaRPr lang="en-US" sz="1000" b="0" i="0" dirty="0">
              <a:solidFill>
                <a:srgbClr val="2B3E51"/>
              </a:solidFill>
              <a:effectLst/>
              <a:latin typeface="Rubik"/>
            </a:endParaRPr>
          </a:p>
          <a:p>
            <a:pPr algn="just"/>
            <a:endParaRPr lang="en-US" sz="1000" dirty="0">
              <a:solidFill>
                <a:srgbClr val="002060"/>
              </a:solidFill>
            </a:endParaRPr>
          </a:p>
          <a:p>
            <a:pPr algn="just"/>
            <a:r>
              <a:rPr lang="en-US" sz="1000" dirty="0">
                <a:solidFill>
                  <a:srgbClr val="002060"/>
                </a:solidFill>
              </a:rPr>
              <a:t>•	</a:t>
            </a:r>
          </a:p>
        </p:txBody>
      </p:sp>
      <p:sp>
        <p:nvSpPr>
          <p:cNvPr id="7" name="Rectangle 6">
            <a:extLst>
              <a:ext uri="{FF2B5EF4-FFF2-40B4-BE49-F238E27FC236}">
                <a16:creationId xmlns:a16="http://schemas.microsoft.com/office/drawing/2014/main" id="{94563ABB-5F97-4334-867A-34D3F6DCCA77}"/>
              </a:ext>
            </a:extLst>
          </p:cNvPr>
          <p:cNvSpPr/>
          <p:nvPr/>
        </p:nvSpPr>
        <p:spPr>
          <a:xfrm>
            <a:off x="381000" y="579586"/>
            <a:ext cx="8385048" cy="2723823"/>
          </a:xfrm>
          <a:prstGeom prst="rect">
            <a:avLst/>
          </a:prstGeom>
        </p:spPr>
        <p:txBody>
          <a:bodyPr wrap="square">
            <a:spAutoFit/>
          </a:bodyPr>
          <a:lstStyle/>
          <a:p>
            <a:pPr marL="0" marR="0" algn="just">
              <a:lnSpc>
                <a:spcPct val="150000"/>
              </a:lnSpc>
              <a:spcBef>
                <a:spcPts val="0"/>
              </a:spcBef>
              <a:spcAft>
                <a:spcPts val="800"/>
              </a:spcAft>
            </a:pPr>
            <a:r>
              <a:rPr lang="en-US" sz="1000" dirty="0">
                <a:solidFill>
                  <a:srgbClr val="002060"/>
                </a:solidFill>
              </a:rPr>
              <a:t>Automatically classify support tickets: - Automatically classify the IT service desk tickets can done through traditional machine learning models. By mining the historical unstructured ticket description and the corresponding label Ticket classifier models can be trained. The trained model can be used to classify the ticket into respective assigned group along with categorizing urgency, impact, category etc. The model training can be successfully done with previous huge amount of SNOW data. There is some advantage on this </a:t>
            </a:r>
          </a:p>
          <a:p>
            <a:pPr marL="342900" marR="0" lvl="0" indent="-342900" algn="just">
              <a:lnSpc>
                <a:spcPct val="150000"/>
              </a:lnSpc>
              <a:spcBef>
                <a:spcPts val="0"/>
              </a:spcBef>
              <a:spcAft>
                <a:spcPts val="0"/>
              </a:spcAft>
              <a:buFont typeface="Wingdings" panose="05000000000000000000" pitchFamily="2" charset="2"/>
              <a:buChar char=""/>
            </a:pPr>
            <a:r>
              <a:rPr lang="en-US" sz="1000" dirty="0">
                <a:solidFill>
                  <a:srgbClr val="002060"/>
                </a:solidFill>
              </a:rPr>
              <a:t>Faster Resolution time </a:t>
            </a:r>
          </a:p>
          <a:p>
            <a:pPr marL="342900" marR="0" lvl="0" indent="-342900" algn="just">
              <a:lnSpc>
                <a:spcPct val="150000"/>
              </a:lnSpc>
              <a:spcBef>
                <a:spcPts val="0"/>
              </a:spcBef>
              <a:spcAft>
                <a:spcPts val="0"/>
              </a:spcAft>
              <a:buFont typeface="Wingdings" panose="05000000000000000000" pitchFamily="2" charset="2"/>
              <a:buChar char=""/>
            </a:pPr>
            <a:r>
              <a:rPr lang="en-US" sz="1000" dirty="0">
                <a:solidFill>
                  <a:srgbClr val="002060"/>
                </a:solidFill>
              </a:rPr>
              <a:t>Improved Productivity </a:t>
            </a:r>
          </a:p>
          <a:p>
            <a:pPr marL="342900" marR="0" lvl="0" indent="-342900" algn="just">
              <a:lnSpc>
                <a:spcPct val="150000"/>
              </a:lnSpc>
              <a:spcBef>
                <a:spcPts val="0"/>
              </a:spcBef>
              <a:spcAft>
                <a:spcPts val="0"/>
              </a:spcAft>
              <a:buFont typeface="Wingdings" panose="05000000000000000000" pitchFamily="2" charset="2"/>
              <a:buChar char=""/>
            </a:pPr>
            <a:r>
              <a:rPr lang="en-US" sz="1000" dirty="0">
                <a:solidFill>
                  <a:srgbClr val="002060"/>
                </a:solidFill>
              </a:rPr>
              <a:t>More customer satisfaction</a:t>
            </a:r>
          </a:p>
          <a:p>
            <a:pPr marL="342900" marR="0" lvl="0" indent="-342900" algn="just">
              <a:lnSpc>
                <a:spcPct val="150000"/>
              </a:lnSpc>
              <a:spcBef>
                <a:spcPts val="0"/>
              </a:spcBef>
              <a:spcAft>
                <a:spcPts val="800"/>
              </a:spcAft>
              <a:buFont typeface="Wingdings" panose="05000000000000000000" pitchFamily="2" charset="2"/>
              <a:buChar char=""/>
            </a:pPr>
            <a:r>
              <a:rPr lang="en-US" sz="1000" dirty="0">
                <a:solidFill>
                  <a:srgbClr val="002060"/>
                </a:solidFill>
              </a:rPr>
              <a:t>Business growth</a:t>
            </a:r>
          </a:p>
          <a:p>
            <a:pPr marL="0" marR="0" algn="just">
              <a:lnSpc>
                <a:spcPct val="150000"/>
              </a:lnSpc>
              <a:spcBef>
                <a:spcPts val="0"/>
              </a:spcBef>
              <a:spcAft>
                <a:spcPts val="800"/>
              </a:spcAft>
            </a:pPr>
            <a:r>
              <a:rPr lang="en-US" sz="1000" dirty="0">
                <a:solidFill>
                  <a:srgbClr val="002060"/>
                </a:solidFill>
              </a:rPr>
              <a:t>The real-world service desk ticket data from a large enterprise IT infrastructure is used for our research purpose.</a:t>
            </a:r>
          </a:p>
          <a:p>
            <a:pPr algn="just"/>
            <a:endParaRPr lang="en-US" sz="1600" dirty="0">
              <a:solidFill>
                <a:srgbClr val="002060"/>
              </a:solidFill>
            </a:endParaRPr>
          </a:p>
        </p:txBody>
      </p:sp>
    </p:spTree>
    <p:extLst>
      <p:ext uri="{BB962C8B-B14F-4D97-AF65-F5344CB8AC3E}">
        <p14:creationId xmlns:p14="http://schemas.microsoft.com/office/powerpoint/2010/main" val="87700218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4048" y="200097"/>
            <a:ext cx="5489214" cy="379489"/>
          </a:xfrm>
        </p:spPr>
        <p:txBody>
          <a:bodyPr>
            <a:normAutofit fontScale="90000"/>
          </a:bodyPr>
          <a:lstStyle/>
          <a:p>
            <a:r>
              <a:rPr lang="en-US" sz="2000" b="1" dirty="0"/>
              <a:t>Abstract </a:t>
            </a:r>
            <a:r>
              <a:rPr lang="en-US" sz="2000" dirty="0"/>
              <a:t>| </a:t>
            </a:r>
            <a:r>
              <a:rPr lang="en-US" sz="2000" b="1" dirty="0"/>
              <a:t>Problem Details &amp; Business Objective</a:t>
            </a:r>
            <a:endParaRPr lang="en-US" sz="1600" dirty="0"/>
          </a:p>
        </p:txBody>
      </p:sp>
      <p:sp>
        <p:nvSpPr>
          <p:cNvPr id="2" name="Slide Number Placeholder 1"/>
          <p:cNvSpPr>
            <a:spLocks noGrp="1"/>
          </p:cNvSpPr>
          <p:nvPr>
            <p:ph type="sldNum" sz="quarter" idx="12"/>
          </p:nvPr>
        </p:nvSpPr>
        <p:spPr>
          <a:xfrm>
            <a:off x="384048" y="4785778"/>
            <a:ext cx="228600" cy="155575"/>
          </a:xfrm>
        </p:spPr>
        <p:txBody>
          <a:bodyPr/>
          <a:lstStyle/>
          <a:p>
            <a:pPr defTabSz="457189">
              <a:defRPr/>
            </a:pPr>
            <a:fld id="{2EFEF571-C9B4-4D92-A7F7-315B894862A8}" type="slidenum">
              <a:rPr lang="en-US"/>
              <a:pPr defTabSz="457189">
                <a:defRPr/>
              </a:pPr>
              <a:t>7</a:t>
            </a:fld>
            <a:endParaRPr lang="en-US" dirty="0"/>
          </a:p>
        </p:txBody>
      </p:sp>
      <p:sp>
        <p:nvSpPr>
          <p:cNvPr id="31" name="TextBox 30">
            <a:extLst>
              <a:ext uri="{FF2B5EF4-FFF2-40B4-BE49-F238E27FC236}">
                <a16:creationId xmlns:a16="http://schemas.microsoft.com/office/drawing/2014/main" id="{C059150C-5184-4326-BE31-00F7ECF49D37}"/>
              </a:ext>
            </a:extLst>
          </p:cNvPr>
          <p:cNvSpPr txBox="1"/>
          <p:nvPr/>
        </p:nvSpPr>
        <p:spPr>
          <a:xfrm>
            <a:off x="377952" y="2946371"/>
            <a:ext cx="8271100" cy="861774"/>
          </a:xfrm>
          <a:prstGeom prst="rect">
            <a:avLst/>
          </a:prstGeom>
          <a:noFill/>
        </p:spPr>
        <p:txBody>
          <a:bodyPr wrap="square" rtlCol="0">
            <a:spAutoFit/>
          </a:bodyPr>
          <a:lstStyle/>
          <a:p>
            <a:pPr algn="just"/>
            <a:endParaRPr lang="en-US" sz="1000" dirty="0">
              <a:solidFill>
                <a:srgbClr val="002060"/>
              </a:solidFill>
            </a:endParaRPr>
          </a:p>
          <a:p>
            <a:pPr algn="just"/>
            <a:endParaRPr lang="en-US" sz="1000" dirty="0">
              <a:solidFill>
                <a:srgbClr val="002060"/>
              </a:solidFill>
            </a:endParaRPr>
          </a:p>
          <a:p>
            <a:pPr algn="l"/>
            <a:endParaRPr lang="en-US" sz="1000" b="0" i="0" dirty="0">
              <a:solidFill>
                <a:srgbClr val="2B3E51"/>
              </a:solidFill>
              <a:effectLst/>
              <a:latin typeface="Rubik"/>
            </a:endParaRPr>
          </a:p>
          <a:p>
            <a:pPr algn="just"/>
            <a:endParaRPr lang="en-US" sz="1000" dirty="0">
              <a:solidFill>
                <a:srgbClr val="002060"/>
              </a:solidFill>
            </a:endParaRPr>
          </a:p>
          <a:p>
            <a:pPr algn="just"/>
            <a:r>
              <a:rPr lang="en-US" sz="1000" dirty="0">
                <a:solidFill>
                  <a:srgbClr val="002060"/>
                </a:solidFill>
              </a:rPr>
              <a:t>•	</a:t>
            </a:r>
          </a:p>
        </p:txBody>
      </p:sp>
      <p:sp>
        <p:nvSpPr>
          <p:cNvPr id="7" name="Rectangle 6">
            <a:extLst>
              <a:ext uri="{FF2B5EF4-FFF2-40B4-BE49-F238E27FC236}">
                <a16:creationId xmlns:a16="http://schemas.microsoft.com/office/drawing/2014/main" id="{94563ABB-5F97-4334-867A-34D3F6DCCA77}"/>
              </a:ext>
            </a:extLst>
          </p:cNvPr>
          <p:cNvSpPr/>
          <p:nvPr/>
        </p:nvSpPr>
        <p:spPr>
          <a:xfrm>
            <a:off x="381000" y="579586"/>
            <a:ext cx="8385048" cy="3954929"/>
          </a:xfrm>
          <a:prstGeom prst="rect">
            <a:avLst/>
          </a:prstGeom>
        </p:spPr>
        <p:txBody>
          <a:bodyPr wrap="square">
            <a:spAutoFit/>
          </a:bodyPr>
          <a:lstStyle/>
          <a:p>
            <a:pPr algn="just">
              <a:lnSpc>
                <a:spcPct val="150000"/>
              </a:lnSpc>
            </a:pPr>
            <a:r>
              <a:rPr lang="en-US" sz="1000" dirty="0">
                <a:solidFill>
                  <a:srgbClr val="002060"/>
                </a:solidFill>
              </a:rPr>
              <a:t>Automatically predictive support tickets resolution time  :</a:t>
            </a:r>
          </a:p>
          <a:p>
            <a:pPr algn="just">
              <a:lnSpc>
                <a:spcPct val="150000"/>
              </a:lnSpc>
            </a:pPr>
            <a:r>
              <a:rPr lang="en-US" sz="1000" dirty="0">
                <a:solidFill>
                  <a:srgbClr val="002060"/>
                </a:solidFill>
              </a:rPr>
              <a:t>A predictive model has been proposed which will estimate/real time SLA the time to complete a ticket by leveraging the hidden structure of previous historical SNOW records and the use of machine learning algorithms. After models are trained with customer data, they are applied to new tickets at the time of creation. Thus, users who raise the ticket can make use of an estimated time-to-completion in early stages of the customer interaction and can inform customer/user.</a:t>
            </a:r>
          </a:p>
          <a:p>
            <a:pPr algn="just">
              <a:lnSpc>
                <a:spcPct val="150000"/>
              </a:lnSpc>
            </a:pPr>
            <a:r>
              <a:rPr lang="en-US" sz="1000" dirty="0">
                <a:solidFill>
                  <a:srgbClr val="002060"/>
                </a:solidFill>
              </a:rPr>
              <a:t>Real time analysis of the models: - A real time analysis of the predictive and classification model by deploying the model and understands the overall time taken to do this and improvise thus.</a:t>
            </a:r>
          </a:p>
          <a:p>
            <a:pPr algn="just">
              <a:lnSpc>
                <a:spcPct val="150000"/>
              </a:lnSpc>
            </a:pPr>
            <a:endParaRPr lang="en-US" sz="1000" dirty="0">
              <a:solidFill>
                <a:srgbClr val="002060"/>
              </a:solidFill>
            </a:endParaRPr>
          </a:p>
          <a:p>
            <a:pPr algn="just">
              <a:lnSpc>
                <a:spcPct val="150000"/>
              </a:lnSpc>
            </a:pPr>
            <a:endParaRPr lang="en-US" sz="1000" dirty="0">
              <a:solidFill>
                <a:srgbClr val="002060"/>
              </a:solidFill>
            </a:endParaRPr>
          </a:p>
          <a:p>
            <a:pPr marL="0" marR="0" algn="just">
              <a:lnSpc>
                <a:spcPct val="150000"/>
              </a:lnSpc>
              <a:spcBef>
                <a:spcPts val="200"/>
              </a:spcBef>
              <a:spcAft>
                <a:spcPts val="0"/>
              </a:spcAft>
            </a:pPr>
            <a:r>
              <a:rPr lang="en-US" sz="1000" dirty="0">
                <a:solidFill>
                  <a:srgbClr val="002060"/>
                </a:solidFill>
              </a:rPr>
              <a:t>1.4 BENEFITS OF Business : </a:t>
            </a:r>
          </a:p>
          <a:p>
            <a:pPr marL="0" marR="0" algn="just">
              <a:lnSpc>
                <a:spcPct val="150000"/>
              </a:lnSpc>
              <a:spcBef>
                <a:spcPts val="200"/>
              </a:spcBef>
              <a:spcAft>
                <a:spcPts val="0"/>
              </a:spcAft>
            </a:pPr>
            <a:endParaRPr lang="en-US" sz="1000" dirty="0">
              <a:solidFill>
                <a:srgbClr val="002060"/>
              </a:solidFill>
            </a:endParaRPr>
          </a:p>
          <a:p>
            <a:pPr marL="342900" marR="0" lvl="0" indent="-342900" algn="just">
              <a:lnSpc>
                <a:spcPct val="150000"/>
              </a:lnSpc>
              <a:spcBef>
                <a:spcPts val="0"/>
              </a:spcBef>
              <a:spcAft>
                <a:spcPts val="0"/>
              </a:spcAft>
              <a:buFont typeface="Wingdings" panose="05000000000000000000" pitchFamily="2" charset="2"/>
              <a:buChar char=""/>
            </a:pPr>
            <a:r>
              <a:rPr lang="en-US" sz="1000" dirty="0">
                <a:solidFill>
                  <a:srgbClr val="002060"/>
                </a:solidFill>
              </a:rPr>
              <a:t>Real time SLA Prediction – more accurate information can be given to the user</a:t>
            </a:r>
          </a:p>
          <a:p>
            <a:pPr marL="342900" marR="0" lvl="0" indent="-342900" algn="just">
              <a:lnSpc>
                <a:spcPct val="150000"/>
              </a:lnSpc>
              <a:spcBef>
                <a:spcPts val="0"/>
              </a:spcBef>
              <a:spcAft>
                <a:spcPts val="0"/>
              </a:spcAft>
              <a:buFont typeface="Wingdings" panose="05000000000000000000" pitchFamily="2" charset="2"/>
              <a:buChar char=""/>
            </a:pPr>
            <a:r>
              <a:rPr lang="en-US" sz="1000" dirty="0">
                <a:solidFill>
                  <a:srgbClr val="002060"/>
                </a:solidFill>
              </a:rPr>
              <a:t>High Performance</a:t>
            </a:r>
          </a:p>
          <a:p>
            <a:pPr marL="342900" marR="0" lvl="0" indent="-342900" algn="just">
              <a:lnSpc>
                <a:spcPct val="150000"/>
              </a:lnSpc>
              <a:spcBef>
                <a:spcPts val="0"/>
              </a:spcBef>
              <a:spcAft>
                <a:spcPts val="0"/>
              </a:spcAft>
              <a:buFont typeface="Wingdings" panose="05000000000000000000" pitchFamily="2" charset="2"/>
              <a:buChar char=""/>
            </a:pPr>
            <a:r>
              <a:rPr lang="en-US" sz="1000" dirty="0">
                <a:solidFill>
                  <a:srgbClr val="002060"/>
                </a:solidFill>
              </a:rPr>
              <a:t>Achieve more customer satisfaction</a:t>
            </a:r>
          </a:p>
          <a:p>
            <a:pPr marL="342900" marR="0" lvl="0" indent="-342900" algn="just">
              <a:lnSpc>
                <a:spcPct val="150000"/>
              </a:lnSpc>
              <a:spcBef>
                <a:spcPts val="0"/>
              </a:spcBef>
              <a:spcAft>
                <a:spcPts val="800"/>
              </a:spcAft>
              <a:buFont typeface="Wingdings" panose="05000000000000000000" pitchFamily="2" charset="2"/>
              <a:buChar char=""/>
            </a:pPr>
            <a:r>
              <a:rPr lang="en-US" sz="1000" dirty="0">
                <a:solidFill>
                  <a:srgbClr val="002060"/>
                </a:solidFill>
              </a:rPr>
              <a:t>Saving huge amount of cost and time</a:t>
            </a:r>
          </a:p>
          <a:p>
            <a:pPr algn="just"/>
            <a:endParaRPr lang="en-US" sz="1600" dirty="0">
              <a:solidFill>
                <a:srgbClr val="002060"/>
              </a:solidFill>
            </a:endParaRPr>
          </a:p>
        </p:txBody>
      </p:sp>
    </p:spTree>
    <p:extLst>
      <p:ext uri="{BB962C8B-B14F-4D97-AF65-F5344CB8AC3E}">
        <p14:creationId xmlns:p14="http://schemas.microsoft.com/office/powerpoint/2010/main" val="31109035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517844-6A0B-47D1-9869-C8671F1B1612}"/>
              </a:ext>
            </a:extLst>
          </p:cNvPr>
          <p:cNvSpPr>
            <a:spLocks noGrp="1"/>
          </p:cNvSpPr>
          <p:nvPr>
            <p:ph type="sldNum" sz="quarter" idx="16"/>
          </p:nvPr>
        </p:nvSpPr>
        <p:spPr/>
        <p:txBody>
          <a:bodyPr/>
          <a:lstStyle/>
          <a:p>
            <a:fld id="{2EFEF571-C9B4-4D92-A7F7-315B894862A8}" type="slidenum">
              <a:rPr lang="en-US" smtClean="0"/>
              <a:pPr/>
              <a:t>8</a:t>
            </a:fld>
            <a:endParaRPr lang="en-US" dirty="0"/>
          </a:p>
        </p:txBody>
      </p:sp>
      <p:sp>
        <p:nvSpPr>
          <p:cNvPr id="3" name="Text Placeholder 2">
            <a:extLst>
              <a:ext uri="{FF2B5EF4-FFF2-40B4-BE49-F238E27FC236}">
                <a16:creationId xmlns:a16="http://schemas.microsoft.com/office/drawing/2014/main" id="{00B394F7-4C7F-434C-939F-213F0F79E44C}"/>
              </a:ext>
            </a:extLst>
          </p:cNvPr>
          <p:cNvSpPr>
            <a:spLocks noGrp="1"/>
          </p:cNvSpPr>
          <p:nvPr>
            <p:ph type="body" sz="quarter" idx="13"/>
          </p:nvPr>
        </p:nvSpPr>
        <p:spPr>
          <a:xfrm>
            <a:off x="4622006" y="2189111"/>
            <a:ext cx="4312210" cy="961283"/>
          </a:xfrm>
        </p:spPr>
        <p:txBody>
          <a:bodyPr/>
          <a:lstStyle/>
          <a:p>
            <a:pPr marL="0" indent="0">
              <a:buNone/>
            </a:pPr>
            <a:r>
              <a:rPr lang="en-US" dirty="0"/>
              <a:t>Methodology</a:t>
            </a:r>
          </a:p>
        </p:txBody>
      </p:sp>
    </p:spTree>
    <p:extLst>
      <p:ext uri="{BB962C8B-B14F-4D97-AF65-F5344CB8AC3E}">
        <p14:creationId xmlns:p14="http://schemas.microsoft.com/office/powerpoint/2010/main" val="3226961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384048" y="4785778"/>
            <a:ext cx="228600" cy="155575"/>
          </a:xfrm>
        </p:spPr>
        <p:txBody>
          <a:bodyPr/>
          <a:lstStyle/>
          <a:p>
            <a:pPr defTabSz="457189">
              <a:defRPr/>
            </a:pPr>
            <a:fld id="{2EFEF571-C9B4-4D92-A7F7-315B894862A8}" type="slidenum">
              <a:rPr lang="en-US"/>
              <a:pPr defTabSz="457189">
                <a:defRPr/>
              </a:pPr>
              <a:t>9</a:t>
            </a:fld>
            <a:endParaRPr lang="en-US" dirty="0"/>
          </a:p>
        </p:txBody>
      </p:sp>
      <p:sp>
        <p:nvSpPr>
          <p:cNvPr id="7" name="Title 3">
            <a:extLst>
              <a:ext uri="{FF2B5EF4-FFF2-40B4-BE49-F238E27FC236}">
                <a16:creationId xmlns:a16="http://schemas.microsoft.com/office/drawing/2014/main" id="{DBDC22A6-28A9-4549-BAC3-849521181ADD}"/>
              </a:ext>
            </a:extLst>
          </p:cNvPr>
          <p:cNvSpPr>
            <a:spLocks noGrp="1"/>
          </p:cNvSpPr>
          <p:nvPr>
            <p:ph type="title"/>
          </p:nvPr>
        </p:nvSpPr>
        <p:spPr>
          <a:xfrm>
            <a:off x="384048" y="200097"/>
            <a:ext cx="5489214" cy="379489"/>
          </a:xfrm>
        </p:spPr>
        <p:txBody>
          <a:bodyPr>
            <a:normAutofit fontScale="90000"/>
          </a:bodyPr>
          <a:lstStyle/>
          <a:p>
            <a:r>
              <a:rPr lang="en-US" sz="2000" b="1" dirty="0"/>
              <a:t>Process </a:t>
            </a:r>
            <a:r>
              <a:rPr lang="en-US" sz="2000" dirty="0"/>
              <a:t>| </a:t>
            </a:r>
            <a:r>
              <a:rPr lang="en-US" sz="2000" b="1" dirty="0"/>
              <a:t>Solution Approach – Classification </a:t>
            </a:r>
            <a:endParaRPr lang="en-US" sz="1600" dirty="0"/>
          </a:p>
        </p:txBody>
      </p:sp>
      <p:pic>
        <p:nvPicPr>
          <p:cNvPr id="15" name="Picture 14">
            <a:extLst>
              <a:ext uri="{FF2B5EF4-FFF2-40B4-BE49-F238E27FC236}">
                <a16:creationId xmlns:a16="http://schemas.microsoft.com/office/drawing/2014/main" id="{13F3C409-C43C-49A4-8751-E9B92D6CB17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88369" y="851875"/>
            <a:ext cx="2906224" cy="3439750"/>
          </a:xfrm>
          <a:prstGeom prst="rect">
            <a:avLst/>
          </a:prstGeom>
          <a:noFill/>
          <a:ln>
            <a:noFill/>
          </a:ln>
        </p:spPr>
      </p:pic>
      <p:pic>
        <p:nvPicPr>
          <p:cNvPr id="5" name="Picture 4" descr="A close-up of a magnifying glass&#10;&#10;Description automatically generated">
            <a:extLst>
              <a:ext uri="{FF2B5EF4-FFF2-40B4-BE49-F238E27FC236}">
                <a16:creationId xmlns:a16="http://schemas.microsoft.com/office/drawing/2014/main" id="{F0C8BD39-74A2-4492-BB7C-B9D064BD0F42}"/>
              </a:ext>
            </a:extLst>
          </p:cNvPr>
          <p:cNvPicPr>
            <a:picLocks noChangeAspect="1"/>
          </p:cNvPicPr>
          <p:nvPr/>
        </p:nvPicPr>
        <p:blipFill>
          <a:blip r:embed="rId4"/>
          <a:stretch>
            <a:fillRect/>
          </a:stretch>
        </p:blipFill>
        <p:spPr>
          <a:xfrm>
            <a:off x="188209" y="579586"/>
            <a:ext cx="2419350" cy="1647825"/>
          </a:xfrm>
          <a:prstGeom prst="rect">
            <a:avLst/>
          </a:prstGeom>
        </p:spPr>
      </p:pic>
    </p:spTree>
    <p:extLst>
      <p:ext uri="{BB962C8B-B14F-4D97-AF65-F5344CB8AC3E}">
        <p14:creationId xmlns:p14="http://schemas.microsoft.com/office/powerpoint/2010/main" val="3425096416"/>
      </p:ext>
    </p:extLst>
  </p:cSld>
  <p:clrMapOvr>
    <a:masterClrMapping/>
  </p:clrMapOvr>
  <p:transition spd="slow">
    <p:push dir="u"/>
  </p:transition>
</p:sld>
</file>

<file path=ppt/theme/theme1.xml><?xml version="1.0" encoding="utf-8"?>
<a:theme xmlns:a="http://schemas.openxmlformats.org/drawingml/2006/main" name="cog_PPT_16x9_180722-2">
  <a:themeElements>
    <a:clrScheme name="Cognizant 180722">
      <a:dk1>
        <a:srgbClr val="0033A0"/>
      </a:dk1>
      <a:lt1>
        <a:srgbClr val="FFFFFF"/>
      </a:lt1>
      <a:dk2>
        <a:srgbClr val="000000"/>
      </a:dk2>
      <a:lt2>
        <a:srgbClr val="FFFFFF"/>
      </a:lt2>
      <a:accent1>
        <a:srgbClr val="0033B4"/>
      </a:accent1>
      <a:accent2>
        <a:srgbClr val="00195A"/>
      </a:accent2>
      <a:accent3>
        <a:srgbClr val="3871FF"/>
      </a:accent3>
      <a:accent4>
        <a:srgbClr val="7BA0FF"/>
      </a:accent4>
      <a:accent5>
        <a:srgbClr val="BDCFFF"/>
      </a:accent5>
      <a:accent6>
        <a:srgbClr val="00B140"/>
      </a:accent6>
      <a:hlink>
        <a:srgbClr val="0033B4"/>
      </a:hlink>
      <a:folHlink>
        <a:srgbClr val="7BA0F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algn="l">
          <a:defRPr dirty="0" smtClean="0">
            <a:solidFill>
              <a:schemeClr val="tx2"/>
            </a:solidFill>
          </a:defRPr>
        </a:defPPr>
      </a:lstStyle>
    </a:txDef>
  </a:objectDefaults>
  <a:extraClrSchemeLst/>
  <a:extLst>
    <a:ext uri="{05A4C25C-085E-4340-85A3-A5531E510DB2}">
      <thm15:themeFamily xmlns:thm15="http://schemas.microsoft.com/office/thememl/2012/main" name="cog_PPT_16x9_v04-06" id="{07F9BE1E-0522-42D8-9333-DC19B728C440}" vid="{5949420C-BBAE-4883-A571-88D4306A1FAE}"/>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674F4D207654E41890BCDCDC93A3154" ma:contentTypeVersion="0" ma:contentTypeDescription="Create a new document." ma:contentTypeScope="" ma:versionID="0a7f998d66c51b461f4ed2ef7a3ce055">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7A02F52-9930-4B22-9566-E9CCC3AB64F5}">
  <ds:schemaRefs>
    <ds:schemaRef ds:uri="http://schemas.microsoft.com/sharepoint/v3/contenttype/forms"/>
  </ds:schemaRefs>
</ds:datastoreItem>
</file>

<file path=customXml/itemProps2.xml><?xml version="1.0" encoding="utf-8"?>
<ds:datastoreItem xmlns:ds="http://schemas.openxmlformats.org/officeDocument/2006/customXml" ds:itemID="{EC8960C4-6262-4186-9848-3049FFDD3C96}">
  <ds:schemaRefs>
    <ds:schemaRef ds:uri="http://schemas.openxmlformats.org/package/2006/metadata/core-properties"/>
    <ds:schemaRef ds:uri="http://www.w3.org/XML/1998/namespace"/>
    <ds:schemaRef ds:uri="http://schemas.microsoft.com/office/2006/documentManagement/types"/>
    <ds:schemaRef ds:uri="http://purl.org/dc/terms/"/>
    <ds:schemaRef ds:uri="http://purl.org/dc/elements/1.1/"/>
    <ds:schemaRef ds:uri="http://schemas.microsoft.com/office/infopath/2007/PartnerControl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9A10835E-B1F1-4C22-860D-EBD7010A16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cog_PPT_16x9_180722-2</Template>
  <TotalTime>39877</TotalTime>
  <Words>2009</Words>
  <Application>Microsoft Office PowerPoint</Application>
  <PresentationFormat>On-screen Show (16:9)</PresentationFormat>
  <Paragraphs>245</Paragraphs>
  <Slides>33</Slides>
  <Notes>27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33</vt:i4>
      </vt:variant>
    </vt:vector>
  </HeadingPairs>
  <TitlesOfParts>
    <vt:vector size="44" baseType="lpstr">
      <vt:lpstr>Arial</vt:lpstr>
      <vt:lpstr>Calibri</vt:lpstr>
      <vt:lpstr>Calibri Light</vt:lpstr>
      <vt:lpstr>Courier New</vt:lpstr>
      <vt:lpstr>DM Sans</vt:lpstr>
      <vt:lpstr>proxima_novalight</vt:lpstr>
      <vt:lpstr>Rubik</vt:lpstr>
      <vt:lpstr>Times New Roman</vt:lpstr>
      <vt:lpstr>Wingdings</vt:lpstr>
      <vt:lpstr>cog_PPT_16x9_180722-2</vt:lpstr>
      <vt:lpstr>1_Custom Design</vt:lpstr>
      <vt:lpstr>Group Categorization and Ticket Resolution Time Prediction through Machine Learning  </vt:lpstr>
      <vt:lpstr>PowerPoint Presentation</vt:lpstr>
      <vt:lpstr>Team Construct | Dissertation Topic &amp; Team Details </vt:lpstr>
      <vt:lpstr>PowerPoint Presentation</vt:lpstr>
      <vt:lpstr>Abstract | Problem Details &amp; Business Objective</vt:lpstr>
      <vt:lpstr>Abstract | Problem Details &amp; Business Objective</vt:lpstr>
      <vt:lpstr>Abstract | Problem Details &amp; Business Objective</vt:lpstr>
      <vt:lpstr>PowerPoint Presentation</vt:lpstr>
      <vt:lpstr>Process | Solution Approach – Classification </vt:lpstr>
      <vt:lpstr>Process | Solution Approach – Prediction </vt:lpstr>
      <vt:lpstr>Uniqueness</vt:lpstr>
      <vt:lpstr>PowerPoint Presentation</vt:lpstr>
      <vt:lpstr>EDA </vt:lpstr>
      <vt:lpstr>EDA Continued…</vt:lpstr>
      <vt:lpstr>EDA Continued…</vt:lpstr>
      <vt:lpstr>EDA Continued…</vt:lpstr>
      <vt:lpstr>EDA Continued…</vt:lpstr>
      <vt:lpstr>EDA Continued…</vt:lpstr>
      <vt:lpstr>Data wrangling</vt:lpstr>
      <vt:lpstr>Data wrangling and Models : Continued…</vt:lpstr>
      <vt:lpstr>ML Models and Scores:</vt:lpstr>
      <vt:lpstr>ML Models and Scores: Continued</vt:lpstr>
      <vt:lpstr>Classification Model Final Score</vt:lpstr>
      <vt:lpstr>Prediction Model – Data Preprocessing </vt:lpstr>
      <vt:lpstr>Feature addition/generation </vt:lpstr>
      <vt:lpstr>Feature addition/generation </vt:lpstr>
      <vt:lpstr>Feature Selection – Heat Map</vt:lpstr>
      <vt:lpstr>Feature Selection – </vt:lpstr>
      <vt:lpstr>Model Performance of Regression Model </vt:lpstr>
      <vt:lpstr>Model Performance of Regression Model </vt:lpstr>
      <vt:lpstr>Distributed ML: Spark MLib</vt:lpstr>
      <vt:lpstr>Distributed ML: Spark ML</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Cognizant PowerPoint Template</dc:title>
  <dc:creator>mimbun</dc:creator>
  <cp:lastModifiedBy>Ashish Sarkar</cp:lastModifiedBy>
  <cp:revision>2740</cp:revision>
  <cp:lastPrinted>2017-02-17T19:35:46Z</cp:lastPrinted>
  <dcterms:created xsi:type="dcterms:W3CDTF">2018-07-29T16:48:26Z</dcterms:created>
  <dcterms:modified xsi:type="dcterms:W3CDTF">2022-03-25T03:12:53Z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0x0101007674F4D207654E41890BCDCDC93A3154</vt:lpwstr>
  </property>
</Properties>
</file>